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7" r:id="rId3"/>
  </p:sldMasterIdLst>
  <p:notesMasterIdLst>
    <p:notesMasterId r:id="rId17"/>
  </p:notesMasterIdLst>
  <p:sldIdLst>
    <p:sldId id="293" r:id="rId4"/>
    <p:sldId id="257" r:id="rId5"/>
    <p:sldId id="294" r:id="rId6"/>
    <p:sldId id="284" r:id="rId7"/>
    <p:sldId id="287" r:id="rId8"/>
    <p:sldId id="286" r:id="rId9"/>
    <p:sldId id="288" r:id="rId10"/>
    <p:sldId id="262" r:id="rId11"/>
    <p:sldId id="290" r:id="rId12"/>
    <p:sldId id="295" r:id="rId13"/>
    <p:sldId id="296" r:id="rId14"/>
    <p:sldId id="291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  <a:srgbClr val="F1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36B53-EF56-411D-BA12-928BF111E721}" type="doc">
      <dgm:prSet loTypeId="urn:microsoft.com/office/officeart/2005/8/layout/chevron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209FC44-35B9-44A0-B0EE-D6E3CC08D3AC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до 8 </a:t>
          </a:r>
          <a:r>
            <a:rPr lang="ru-RU" sz="1800" b="1" dirty="0" smtClean="0">
              <a:latin typeface="+mj-lt"/>
            </a:rPr>
            <a:t>февраля</a:t>
          </a:r>
          <a:endParaRPr lang="ru-RU" sz="1800" b="1" dirty="0">
            <a:latin typeface="+mj-lt"/>
          </a:endParaRPr>
        </a:p>
      </dgm:t>
    </dgm:pt>
    <dgm:pt modelId="{73711368-6BC2-471D-A2B6-DBAA5022732B}" type="parTrans" cxnId="{34BA8CF9-92F3-4E7F-BC62-BDF8510CADF5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991E5B0C-A87F-452E-AED8-7A5E3FA283D6}" type="sibTrans" cxnId="{34BA8CF9-92F3-4E7F-BC62-BDF8510CADF5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E28C164-5FD1-4D50-B9CC-4ACFA3031D94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Определение </a:t>
          </a:r>
          <a:r>
            <a:rPr lang="ru-RU" sz="1600" dirty="0" err="1" smtClean="0">
              <a:latin typeface="+mj-lt"/>
            </a:rPr>
            <a:t>мун</a:t>
          </a:r>
          <a:r>
            <a:rPr lang="ru-RU" sz="1600" dirty="0" smtClean="0">
              <a:latin typeface="+mj-lt"/>
            </a:rPr>
            <a:t>. координатора и состава консультационного пункта</a:t>
          </a:r>
          <a:endParaRPr lang="ru-RU" sz="1600" dirty="0">
            <a:latin typeface="+mj-lt"/>
          </a:endParaRPr>
        </a:p>
      </dgm:t>
    </dgm:pt>
    <dgm:pt modelId="{DF6EE879-0A12-4EC8-BDC2-710AF1BA0D11}" type="parTrans" cxnId="{8E6D7704-8C5E-4F61-85F4-3FB97D7DBBB6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FF7AAD2A-42C2-45A8-A1F2-5A66D4FF536C}" type="sibTrans" cxnId="{8E6D7704-8C5E-4F61-85F4-3FB97D7DBBB6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5CC58D1A-58C8-4075-A9D9-9888839AAD1D}">
      <dgm:prSet phldrT="[Текст]" custT="1"/>
      <dgm:spPr/>
      <dgm:t>
        <a:bodyPr/>
        <a:lstStyle/>
        <a:p>
          <a:r>
            <a:rPr lang="en-US" sz="1800" b="1" dirty="0" smtClean="0">
              <a:latin typeface="+mj-lt"/>
            </a:rPr>
            <a:t>10 </a:t>
          </a:r>
          <a:r>
            <a:rPr lang="ru-RU" sz="1800" b="1" dirty="0" smtClean="0">
              <a:latin typeface="+mj-lt"/>
            </a:rPr>
            <a:t>февраля</a:t>
          </a:r>
          <a:endParaRPr lang="ru-RU" sz="1800" b="1" dirty="0">
            <a:latin typeface="+mj-lt"/>
          </a:endParaRPr>
        </a:p>
      </dgm:t>
    </dgm:pt>
    <dgm:pt modelId="{A0BDDD9F-77E1-40F6-B7D5-562E4D5030BF}" type="parTrans" cxnId="{2135F23F-7453-4196-8CFC-E3AA6D883D9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075E2180-4D7B-4C6E-93ED-C64D4BED2B08}" type="sibTrans" cxnId="{2135F23F-7453-4196-8CFC-E3AA6D883D9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F7048298-97E2-4337-B5A8-3A7F5E5E21EF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Рабочее совещание (далее – еженедельно)</a:t>
          </a:r>
          <a:endParaRPr lang="ru-RU" sz="1600" dirty="0">
            <a:latin typeface="+mj-lt"/>
          </a:endParaRPr>
        </a:p>
      </dgm:t>
    </dgm:pt>
    <dgm:pt modelId="{6C2BF3FB-5A4A-43A8-800F-0A3964097DE6}" type="parTrans" cxnId="{2CAF7EA3-324C-4564-B8AC-5E372B6337A8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3D1959D6-001C-472C-9D7E-E037541EE94C}" type="sibTrans" cxnId="{2CAF7EA3-324C-4564-B8AC-5E372B6337A8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0F2859B-7D56-445F-AF1B-F6E7B2210033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до 11 февраля</a:t>
          </a:r>
          <a:endParaRPr lang="ru-RU" sz="1800" b="1" dirty="0">
            <a:latin typeface="+mj-lt"/>
          </a:endParaRPr>
        </a:p>
      </dgm:t>
    </dgm:pt>
    <dgm:pt modelId="{983B9DBD-A4AC-4385-BDAE-857E81AC01AB}" type="parTrans" cxnId="{F791526B-8A03-44FC-BD4D-4D33A837120D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77E54C9C-447A-4D68-8043-687A3AE07FA1}" type="sibTrans" cxnId="{F791526B-8A03-44FC-BD4D-4D33A837120D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83678C5E-EB8E-4A6B-B15A-18296D41EB61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План-график введения ФГОС         от МО</a:t>
          </a:r>
          <a:endParaRPr lang="ru-RU" sz="1600" dirty="0">
            <a:latin typeface="+mj-lt"/>
          </a:endParaRPr>
        </a:p>
      </dgm:t>
    </dgm:pt>
    <dgm:pt modelId="{5FA0604B-BF71-4BD1-A40F-4504ABFB7390}" type="parTrans" cxnId="{71256292-1217-404B-8507-71BD804387C9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962EA950-3920-4159-A2F2-ABA41C321520}" type="sibTrans" cxnId="{71256292-1217-404B-8507-71BD804387C9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99451CB2-5CEF-4FDC-8773-E1D3933E63F9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до 15 февраля</a:t>
          </a:r>
        </a:p>
      </dgm:t>
    </dgm:pt>
    <dgm:pt modelId="{D1710230-D6C9-42C8-B186-B84F1A15B385}" type="parTrans" cxnId="{2E72BFCC-0E8F-4930-9E2A-0FEFA26A1150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86263394-1EAA-4076-B660-D0B30F5A1AED}" type="sibTrans" cxnId="{2E72BFCC-0E8F-4930-9E2A-0FEFA26A1150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FAE41D47-E593-4D18-B519-FC0BEC7869AF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Заполнение форм мониторинга  готовности</a:t>
          </a:r>
          <a:endParaRPr lang="ru-RU" sz="1600" dirty="0">
            <a:latin typeface="+mj-lt"/>
          </a:endParaRPr>
        </a:p>
      </dgm:t>
    </dgm:pt>
    <dgm:pt modelId="{FAFCDA4F-5AE7-4C46-B2E5-1E91F040C703}" type="parTrans" cxnId="{748B6319-3B1E-4129-B0A6-E5D3A1D2F4C2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9FC54C3A-9284-4BFF-8D4D-FD8822046D92}" type="sibTrans" cxnId="{748B6319-3B1E-4129-B0A6-E5D3A1D2F4C2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3CAD3B85-EE63-4C62-8C60-1DA8432FDA16}">
      <dgm:prSet custT="1"/>
      <dgm:spPr/>
      <dgm:t>
        <a:bodyPr/>
        <a:lstStyle/>
        <a:p>
          <a:r>
            <a:rPr lang="ru-RU" sz="1800" b="1" dirty="0" smtClean="0">
              <a:latin typeface="+mj-lt"/>
            </a:rPr>
            <a:t>с 1 марта</a:t>
          </a:r>
          <a:endParaRPr lang="ru-RU" sz="1800" b="1" dirty="0">
            <a:latin typeface="+mj-lt"/>
          </a:endParaRPr>
        </a:p>
      </dgm:t>
    </dgm:pt>
    <dgm:pt modelId="{FAB3899D-857A-4C50-9FD5-DAE8EDA74B4A}" type="parTrans" cxnId="{6C7118F8-7EDE-4D22-89E1-F5EC08B376B7}">
      <dgm:prSet/>
      <dgm:spPr/>
      <dgm:t>
        <a:bodyPr/>
        <a:lstStyle/>
        <a:p>
          <a:endParaRPr lang="ru-RU"/>
        </a:p>
      </dgm:t>
    </dgm:pt>
    <dgm:pt modelId="{E1F31086-9BF6-49A4-9955-37F5FB02F912}" type="sibTrans" cxnId="{6C7118F8-7EDE-4D22-89E1-F5EC08B376B7}">
      <dgm:prSet/>
      <dgm:spPr/>
      <dgm:t>
        <a:bodyPr/>
        <a:lstStyle/>
        <a:p>
          <a:endParaRPr lang="ru-RU"/>
        </a:p>
      </dgm:t>
    </dgm:pt>
    <dgm:pt modelId="{5C473C07-0098-4EB4-8560-477768633052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Запуск </a:t>
          </a:r>
          <a:r>
            <a:rPr lang="ru-RU" sz="1600" dirty="0" err="1" smtClean="0">
              <a:latin typeface="+mj-lt"/>
            </a:rPr>
            <a:t>консульт</a:t>
          </a:r>
          <a:r>
            <a:rPr lang="ru-RU" sz="1600" dirty="0" smtClean="0">
              <a:latin typeface="+mj-lt"/>
            </a:rPr>
            <a:t>. пунктов</a:t>
          </a:r>
        </a:p>
        <a:p>
          <a:r>
            <a:rPr lang="ru-RU" sz="1600" dirty="0" smtClean="0">
              <a:latin typeface="+mj-lt"/>
            </a:rPr>
            <a:t>Работа с результатами мониторинга</a:t>
          </a:r>
          <a:endParaRPr lang="ru-RU" sz="1600" dirty="0">
            <a:latin typeface="+mj-lt"/>
          </a:endParaRPr>
        </a:p>
      </dgm:t>
    </dgm:pt>
    <dgm:pt modelId="{6F400FCD-3BBB-415A-A554-8C2337C58BA2}" type="parTrans" cxnId="{BAD72C0D-88B7-4D95-9F4D-E1075D3E8CC3}">
      <dgm:prSet/>
      <dgm:spPr/>
      <dgm:t>
        <a:bodyPr/>
        <a:lstStyle/>
        <a:p>
          <a:endParaRPr lang="ru-RU"/>
        </a:p>
      </dgm:t>
    </dgm:pt>
    <dgm:pt modelId="{1581CEAF-16A4-4500-95A4-270417BE42AF}" type="sibTrans" cxnId="{BAD72C0D-88B7-4D95-9F4D-E1075D3E8CC3}">
      <dgm:prSet/>
      <dgm:spPr/>
      <dgm:t>
        <a:bodyPr/>
        <a:lstStyle/>
        <a:p>
          <a:endParaRPr lang="ru-RU"/>
        </a:p>
      </dgm:t>
    </dgm:pt>
    <dgm:pt modelId="{30AACC4A-E57C-407D-AD32-92DBEB8F6F00}" type="pres">
      <dgm:prSet presAssocID="{2B636B53-EF56-411D-BA12-928BF111E7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D4BD34-BF3F-4797-9F9D-9F53E48E0AAF}" type="pres">
      <dgm:prSet presAssocID="{C209FC44-35B9-44A0-B0EE-D6E3CC08D3AC}" presName="composite" presStyleCnt="0"/>
      <dgm:spPr/>
      <dgm:t>
        <a:bodyPr/>
        <a:lstStyle/>
        <a:p>
          <a:endParaRPr lang="ru-RU"/>
        </a:p>
      </dgm:t>
    </dgm:pt>
    <dgm:pt modelId="{D8E2DCAF-2B26-487C-8D9A-64A1A6A41644}" type="pres">
      <dgm:prSet presAssocID="{C209FC44-35B9-44A0-B0EE-D6E3CC08D3AC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87699-9498-4F1F-B0D5-784CFACD26A1}" type="pres">
      <dgm:prSet presAssocID="{C209FC44-35B9-44A0-B0EE-D6E3CC08D3AC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7AAF1-D8B3-44C7-BCC5-97D4E04FACE3}" type="pres">
      <dgm:prSet presAssocID="{991E5B0C-A87F-452E-AED8-7A5E3FA283D6}" presName="space" presStyleCnt="0"/>
      <dgm:spPr/>
      <dgm:t>
        <a:bodyPr/>
        <a:lstStyle/>
        <a:p>
          <a:endParaRPr lang="ru-RU"/>
        </a:p>
      </dgm:t>
    </dgm:pt>
    <dgm:pt modelId="{96CC3C50-0D79-484B-9238-D41C3D0C4D21}" type="pres">
      <dgm:prSet presAssocID="{5CC58D1A-58C8-4075-A9D9-9888839AAD1D}" presName="composite" presStyleCnt="0"/>
      <dgm:spPr/>
      <dgm:t>
        <a:bodyPr/>
        <a:lstStyle/>
        <a:p>
          <a:endParaRPr lang="ru-RU"/>
        </a:p>
      </dgm:t>
    </dgm:pt>
    <dgm:pt modelId="{FE00AE20-616A-494C-8661-141EB58A57BC}" type="pres">
      <dgm:prSet presAssocID="{5CC58D1A-58C8-4075-A9D9-9888839AAD1D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88989-962B-4EEF-AEC3-A8C50EFA1C83}" type="pres">
      <dgm:prSet presAssocID="{5CC58D1A-58C8-4075-A9D9-9888839AAD1D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B0BE0-2992-448C-800A-A74E138C0CD2}" type="pres">
      <dgm:prSet presAssocID="{075E2180-4D7B-4C6E-93ED-C64D4BED2B08}" presName="space" presStyleCnt="0"/>
      <dgm:spPr/>
      <dgm:t>
        <a:bodyPr/>
        <a:lstStyle/>
        <a:p>
          <a:endParaRPr lang="ru-RU"/>
        </a:p>
      </dgm:t>
    </dgm:pt>
    <dgm:pt modelId="{DB60F5B4-54C3-4723-A732-08296A11C0D8}" type="pres">
      <dgm:prSet presAssocID="{60F2859B-7D56-445F-AF1B-F6E7B2210033}" presName="composite" presStyleCnt="0"/>
      <dgm:spPr/>
      <dgm:t>
        <a:bodyPr/>
        <a:lstStyle/>
        <a:p>
          <a:endParaRPr lang="ru-RU"/>
        </a:p>
      </dgm:t>
    </dgm:pt>
    <dgm:pt modelId="{35DA2384-26E1-4F0E-9DFD-AFE504B6FE9E}" type="pres">
      <dgm:prSet presAssocID="{60F2859B-7D56-445F-AF1B-F6E7B2210033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58654-BC08-4DBD-943F-04E9E8E93A67}" type="pres">
      <dgm:prSet presAssocID="{60F2859B-7D56-445F-AF1B-F6E7B2210033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1DB69-504A-478A-BA7D-BF32D07729DD}" type="pres">
      <dgm:prSet presAssocID="{77E54C9C-447A-4D68-8043-687A3AE07FA1}" presName="space" presStyleCnt="0"/>
      <dgm:spPr/>
      <dgm:t>
        <a:bodyPr/>
        <a:lstStyle/>
        <a:p>
          <a:endParaRPr lang="ru-RU"/>
        </a:p>
      </dgm:t>
    </dgm:pt>
    <dgm:pt modelId="{C67CA262-75B1-48BD-A3F8-3D906F05B0A0}" type="pres">
      <dgm:prSet presAssocID="{99451CB2-5CEF-4FDC-8773-E1D3933E63F9}" presName="composite" presStyleCnt="0"/>
      <dgm:spPr/>
      <dgm:t>
        <a:bodyPr/>
        <a:lstStyle/>
        <a:p>
          <a:endParaRPr lang="ru-RU"/>
        </a:p>
      </dgm:t>
    </dgm:pt>
    <dgm:pt modelId="{6AD07D6D-09CD-46D5-836D-0246C3D7AEFE}" type="pres">
      <dgm:prSet presAssocID="{99451CB2-5CEF-4FDC-8773-E1D3933E63F9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45878-554C-45E1-A419-7555EF4B814A}" type="pres">
      <dgm:prSet presAssocID="{99451CB2-5CEF-4FDC-8773-E1D3933E63F9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31434-E0F5-4BA7-A219-8E74092D6190}" type="pres">
      <dgm:prSet presAssocID="{86263394-1EAA-4076-B660-D0B30F5A1AED}" presName="space" presStyleCnt="0"/>
      <dgm:spPr/>
      <dgm:t>
        <a:bodyPr/>
        <a:lstStyle/>
        <a:p>
          <a:endParaRPr lang="ru-RU"/>
        </a:p>
      </dgm:t>
    </dgm:pt>
    <dgm:pt modelId="{2624BC14-9451-45E7-A250-B66422F1096A}" type="pres">
      <dgm:prSet presAssocID="{3CAD3B85-EE63-4C62-8C60-1DA8432FDA16}" presName="composite" presStyleCnt="0"/>
      <dgm:spPr/>
      <dgm:t>
        <a:bodyPr/>
        <a:lstStyle/>
        <a:p>
          <a:endParaRPr lang="ru-RU"/>
        </a:p>
      </dgm:t>
    </dgm:pt>
    <dgm:pt modelId="{EE60FB01-5D32-408D-BE36-276E67497CEF}" type="pres">
      <dgm:prSet presAssocID="{3CAD3B85-EE63-4C62-8C60-1DA8432FDA16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57501-BC8C-4EA1-9292-CA7C54855D9C}" type="pres">
      <dgm:prSet presAssocID="{3CAD3B85-EE63-4C62-8C60-1DA8432FDA16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5F23F-7453-4196-8CFC-E3AA6D883D9E}" srcId="{2B636B53-EF56-411D-BA12-928BF111E721}" destId="{5CC58D1A-58C8-4075-A9D9-9888839AAD1D}" srcOrd="1" destOrd="0" parTransId="{A0BDDD9F-77E1-40F6-B7D5-562E4D5030BF}" sibTransId="{075E2180-4D7B-4C6E-93ED-C64D4BED2B08}"/>
    <dgm:cxn modelId="{2CAF7EA3-324C-4564-B8AC-5E372B6337A8}" srcId="{5CC58D1A-58C8-4075-A9D9-9888839AAD1D}" destId="{F7048298-97E2-4337-B5A8-3A7F5E5E21EF}" srcOrd="0" destOrd="0" parTransId="{6C2BF3FB-5A4A-43A8-800F-0A3964097DE6}" sibTransId="{3D1959D6-001C-472C-9D7E-E037541EE94C}"/>
    <dgm:cxn modelId="{6C7118F8-7EDE-4D22-89E1-F5EC08B376B7}" srcId="{2B636B53-EF56-411D-BA12-928BF111E721}" destId="{3CAD3B85-EE63-4C62-8C60-1DA8432FDA16}" srcOrd="4" destOrd="0" parTransId="{FAB3899D-857A-4C50-9FD5-DAE8EDA74B4A}" sibTransId="{E1F31086-9BF6-49A4-9955-37F5FB02F912}"/>
    <dgm:cxn modelId="{9CB071AB-C171-4B59-8008-90B62ADE4C77}" type="presOf" srcId="{5CC58D1A-58C8-4075-A9D9-9888839AAD1D}" destId="{FE00AE20-616A-494C-8661-141EB58A57BC}" srcOrd="0" destOrd="0" presId="urn:microsoft.com/office/officeart/2005/8/layout/chevron1"/>
    <dgm:cxn modelId="{87283DBA-D578-40E7-987C-A18774BC10AB}" type="presOf" srcId="{C209FC44-35B9-44A0-B0EE-D6E3CC08D3AC}" destId="{D8E2DCAF-2B26-487C-8D9A-64A1A6A41644}" srcOrd="0" destOrd="0" presId="urn:microsoft.com/office/officeart/2005/8/layout/chevron1"/>
    <dgm:cxn modelId="{DA8F525E-EFB9-4290-ADB6-BD4D14A8ED14}" type="presOf" srcId="{60F2859B-7D56-445F-AF1B-F6E7B2210033}" destId="{35DA2384-26E1-4F0E-9DFD-AFE504B6FE9E}" srcOrd="0" destOrd="0" presId="urn:microsoft.com/office/officeart/2005/8/layout/chevron1"/>
    <dgm:cxn modelId="{F791526B-8A03-44FC-BD4D-4D33A837120D}" srcId="{2B636B53-EF56-411D-BA12-928BF111E721}" destId="{60F2859B-7D56-445F-AF1B-F6E7B2210033}" srcOrd="2" destOrd="0" parTransId="{983B9DBD-A4AC-4385-BDAE-857E81AC01AB}" sibTransId="{77E54C9C-447A-4D68-8043-687A3AE07FA1}"/>
    <dgm:cxn modelId="{92F84DA9-35FD-4F2E-AAFC-2CE7BC89402C}" type="presOf" srcId="{99451CB2-5CEF-4FDC-8773-E1D3933E63F9}" destId="{6AD07D6D-09CD-46D5-836D-0246C3D7AEFE}" srcOrd="0" destOrd="0" presId="urn:microsoft.com/office/officeart/2005/8/layout/chevron1"/>
    <dgm:cxn modelId="{71256292-1217-404B-8507-71BD804387C9}" srcId="{60F2859B-7D56-445F-AF1B-F6E7B2210033}" destId="{83678C5E-EB8E-4A6B-B15A-18296D41EB61}" srcOrd="0" destOrd="0" parTransId="{5FA0604B-BF71-4BD1-A40F-4504ABFB7390}" sibTransId="{962EA950-3920-4159-A2F2-ABA41C321520}"/>
    <dgm:cxn modelId="{FB44FBE5-4CE0-41C6-A8BE-AAC1823FBC97}" type="presOf" srcId="{5C473C07-0098-4EB4-8560-477768633052}" destId="{FF657501-BC8C-4EA1-9292-CA7C54855D9C}" srcOrd="0" destOrd="0" presId="urn:microsoft.com/office/officeart/2005/8/layout/chevron1"/>
    <dgm:cxn modelId="{8E6D7704-8C5E-4F61-85F4-3FB97D7DBBB6}" srcId="{C209FC44-35B9-44A0-B0EE-D6E3CC08D3AC}" destId="{6E28C164-5FD1-4D50-B9CC-4ACFA3031D94}" srcOrd="0" destOrd="0" parTransId="{DF6EE879-0A12-4EC8-BDC2-710AF1BA0D11}" sibTransId="{FF7AAD2A-42C2-45A8-A1F2-5A66D4FF536C}"/>
    <dgm:cxn modelId="{748B6319-3B1E-4129-B0A6-E5D3A1D2F4C2}" srcId="{99451CB2-5CEF-4FDC-8773-E1D3933E63F9}" destId="{FAE41D47-E593-4D18-B519-FC0BEC7869AF}" srcOrd="0" destOrd="0" parTransId="{FAFCDA4F-5AE7-4C46-B2E5-1E91F040C703}" sibTransId="{9FC54C3A-9284-4BFF-8D4D-FD8822046D92}"/>
    <dgm:cxn modelId="{259EBB8E-23E1-446D-ADDC-25A641BBC420}" type="presOf" srcId="{6E28C164-5FD1-4D50-B9CC-4ACFA3031D94}" destId="{2B787699-9498-4F1F-B0D5-784CFACD26A1}" srcOrd="0" destOrd="0" presId="urn:microsoft.com/office/officeart/2005/8/layout/chevron1"/>
    <dgm:cxn modelId="{09DD4A58-4255-46FC-AC8D-5F15236480D3}" type="presOf" srcId="{2B636B53-EF56-411D-BA12-928BF111E721}" destId="{30AACC4A-E57C-407D-AD32-92DBEB8F6F00}" srcOrd="0" destOrd="0" presId="urn:microsoft.com/office/officeart/2005/8/layout/chevron1"/>
    <dgm:cxn modelId="{CEC06C55-195C-42C5-9B19-BB5AC39398F4}" type="presOf" srcId="{F7048298-97E2-4337-B5A8-3A7F5E5E21EF}" destId="{3BB88989-962B-4EEF-AEC3-A8C50EFA1C83}" srcOrd="0" destOrd="0" presId="urn:microsoft.com/office/officeart/2005/8/layout/chevron1"/>
    <dgm:cxn modelId="{BAD72C0D-88B7-4D95-9F4D-E1075D3E8CC3}" srcId="{3CAD3B85-EE63-4C62-8C60-1DA8432FDA16}" destId="{5C473C07-0098-4EB4-8560-477768633052}" srcOrd="0" destOrd="0" parTransId="{6F400FCD-3BBB-415A-A554-8C2337C58BA2}" sibTransId="{1581CEAF-16A4-4500-95A4-270417BE42AF}"/>
    <dgm:cxn modelId="{2F890222-7BE6-4461-A2E1-0009A52134B7}" type="presOf" srcId="{83678C5E-EB8E-4A6B-B15A-18296D41EB61}" destId="{A5A58654-BC08-4DBD-943F-04E9E8E93A67}" srcOrd="0" destOrd="0" presId="urn:microsoft.com/office/officeart/2005/8/layout/chevron1"/>
    <dgm:cxn modelId="{0582AA9A-BEF8-47AC-B0D1-7E3785043229}" type="presOf" srcId="{3CAD3B85-EE63-4C62-8C60-1DA8432FDA16}" destId="{EE60FB01-5D32-408D-BE36-276E67497CEF}" srcOrd="0" destOrd="0" presId="urn:microsoft.com/office/officeart/2005/8/layout/chevron1"/>
    <dgm:cxn modelId="{2E72BFCC-0E8F-4930-9E2A-0FEFA26A1150}" srcId="{2B636B53-EF56-411D-BA12-928BF111E721}" destId="{99451CB2-5CEF-4FDC-8773-E1D3933E63F9}" srcOrd="3" destOrd="0" parTransId="{D1710230-D6C9-42C8-B186-B84F1A15B385}" sibTransId="{86263394-1EAA-4076-B660-D0B30F5A1AED}"/>
    <dgm:cxn modelId="{34BA8CF9-92F3-4E7F-BC62-BDF8510CADF5}" srcId="{2B636B53-EF56-411D-BA12-928BF111E721}" destId="{C209FC44-35B9-44A0-B0EE-D6E3CC08D3AC}" srcOrd="0" destOrd="0" parTransId="{73711368-6BC2-471D-A2B6-DBAA5022732B}" sibTransId="{991E5B0C-A87F-452E-AED8-7A5E3FA283D6}"/>
    <dgm:cxn modelId="{F01BEC2E-1C72-49E9-8470-E31173F160B9}" type="presOf" srcId="{FAE41D47-E593-4D18-B519-FC0BEC7869AF}" destId="{75145878-554C-45E1-A419-7555EF4B814A}" srcOrd="0" destOrd="0" presId="urn:microsoft.com/office/officeart/2005/8/layout/chevron1"/>
    <dgm:cxn modelId="{198E288F-2EE3-4E2B-9623-7BDC6264982E}" type="presParOf" srcId="{30AACC4A-E57C-407D-AD32-92DBEB8F6F00}" destId="{46D4BD34-BF3F-4797-9F9D-9F53E48E0AAF}" srcOrd="0" destOrd="0" presId="urn:microsoft.com/office/officeart/2005/8/layout/chevron1"/>
    <dgm:cxn modelId="{098ECDA3-6CDC-450F-9856-D101AC122878}" type="presParOf" srcId="{46D4BD34-BF3F-4797-9F9D-9F53E48E0AAF}" destId="{D8E2DCAF-2B26-487C-8D9A-64A1A6A41644}" srcOrd="0" destOrd="0" presId="urn:microsoft.com/office/officeart/2005/8/layout/chevron1"/>
    <dgm:cxn modelId="{10066C76-D550-41B1-8251-FE866614AD7E}" type="presParOf" srcId="{46D4BD34-BF3F-4797-9F9D-9F53E48E0AAF}" destId="{2B787699-9498-4F1F-B0D5-784CFACD26A1}" srcOrd="1" destOrd="0" presId="urn:microsoft.com/office/officeart/2005/8/layout/chevron1"/>
    <dgm:cxn modelId="{E6DBF138-E163-464F-BAA9-D9E311077746}" type="presParOf" srcId="{30AACC4A-E57C-407D-AD32-92DBEB8F6F00}" destId="{9A87AAF1-D8B3-44C7-BCC5-97D4E04FACE3}" srcOrd="1" destOrd="0" presId="urn:microsoft.com/office/officeart/2005/8/layout/chevron1"/>
    <dgm:cxn modelId="{129330D4-1649-4726-ABF0-CED7E2A8195A}" type="presParOf" srcId="{30AACC4A-E57C-407D-AD32-92DBEB8F6F00}" destId="{96CC3C50-0D79-484B-9238-D41C3D0C4D21}" srcOrd="2" destOrd="0" presId="urn:microsoft.com/office/officeart/2005/8/layout/chevron1"/>
    <dgm:cxn modelId="{CBC6B5F4-3C5E-4E05-AD85-14253AC96903}" type="presParOf" srcId="{96CC3C50-0D79-484B-9238-D41C3D0C4D21}" destId="{FE00AE20-616A-494C-8661-141EB58A57BC}" srcOrd="0" destOrd="0" presId="urn:microsoft.com/office/officeart/2005/8/layout/chevron1"/>
    <dgm:cxn modelId="{3BC570B7-350D-433E-B69A-1651F11BBCD5}" type="presParOf" srcId="{96CC3C50-0D79-484B-9238-D41C3D0C4D21}" destId="{3BB88989-962B-4EEF-AEC3-A8C50EFA1C83}" srcOrd="1" destOrd="0" presId="urn:microsoft.com/office/officeart/2005/8/layout/chevron1"/>
    <dgm:cxn modelId="{EB514D41-E043-4D4F-9320-D2C2D07CD8D1}" type="presParOf" srcId="{30AACC4A-E57C-407D-AD32-92DBEB8F6F00}" destId="{561B0BE0-2992-448C-800A-A74E138C0CD2}" srcOrd="3" destOrd="0" presId="urn:microsoft.com/office/officeart/2005/8/layout/chevron1"/>
    <dgm:cxn modelId="{D300C5CD-3B15-482F-A729-347BF74B9FEA}" type="presParOf" srcId="{30AACC4A-E57C-407D-AD32-92DBEB8F6F00}" destId="{DB60F5B4-54C3-4723-A732-08296A11C0D8}" srcOrd="4" destOrd="0" presId="urn:microsoft.com/office/officeart/2005/8/layout/chevron1"/>
    <dgm:cxn modelId="{E159B905-CCB1-4F74-BA6D-9C780F448715}" type="presParOf" srcId="{DB60F5B4-54C3-4723-A732-08296A11C0D8}" destId="{35DA2384-26E1-4F0E-9DFD-AFE504B6FE9E}" srcOrd="0" destOrd="0" presId="urn:microsoft.com/office/officeart/2005/8/layout/chevron1"/>
    <dgm:cxn modelId="{64002BD4-2CE7-4029-9010-CC4E00E3AD23}" type="presParOf" srcId="{DB60F5B4-54C3-4723-A732-08296A11C0D8}" destId="{A5A58654-BC08-4DBD-943F-04E9E8E93A67}" srcOrd="1" destOrd="0" presId="urn:microsoft.com/office/officeart/2005/8/layout/chevron1"/>
    <dgm:cxn modelId="{ED1D0473-68D3-475B-A5CA-E44CBFE0A540}" type="presParOf" srcId="{30AACC4A-E57C-407D-AD32-92DBEB8F6F00}" destId="{C971DB69-504A-478A-BA7D-BF32D07729DD}" srcOrd="5" destOrd="0" presId="urn:microsoft.com/office/officeart/2005/8/layout/chevron1"/>
    <dgm:cxn modelId="{97EAF704-C405-4B6A-A688-EA949453FC65}" type="presParOf" srcId="{30AACC4A-E57C-407D-AD32-92DBEB8F6F00}" destId="{C67CA262-75B1-48BD-A3F8-3D906F05B0A0}" srcOrd="6" destOrd="0" presId="urn:microsoft.com/office/officeart/2005/8/layout/chevron1"/>
    <dgm:cxn modelId="{8B7FB398-8694-4BCA-A43D-B1E24DBAC2E8}" type="presParOf" srcId="{C67CA262-75B1-48BD-A3F8-3D906F05B0A0}" destId="{6AD07D6D-09CD-46D5-836D-0246C3D7AEFE}" srcOrd="0" destOrd="0" presId="urn:microsoft.com/office/officeart/2005/8/layout/chevron1"/>
    <dgm:cxn modelId="{DF1CFF21-0864-4B69-971C-5F07FA1F45F0}" type="presParOf" srcId="{C67CA262-75B1-48BD-A3F8-3D906F05B0A0}" destId="{75145878-554C-45E1-A419-7555EF4B814A}" srcOrd="1" destOrd="0" presId="urn:microsoft.com/office/officeart/2005/8/layout/chevron1"/>
    <dgm:cxn modelId="{072E36DC-4975-4C38-9836-24A15060B74A}" type="presParOf" srcId="{30AACC4A-E57C-407D-AD32-92DBEB8F6F00}" destId="{ADE31434-E0F5-4BA7-A219-8E74092D6190}" srcOrd="7" destOrd="0" presId="urn:microsoft.com/office/officeart/2005/8/layout/chevron1"/>
    <dgm:cxn modelId="{D9B91F18-644A-4500-86C7-408EF454A328}" type="presParOf" srcId="{30AACC4A-E57C-407D-AD32-92DBEB8F6F00}" destId="{2624BC14-9451-45E7-A250-B66422F1096A}" srcOrd="8" destOrd="0" presId="urn:microsoft.com/office/officeart/2005/8/layout/chevron1"/>
    <dgm:cxn modelId="{E63B013C-283C-436A-9671-262AF1A8A9FE}" type="presParOf" srcId="{2624BC14-9451-45E7-A250-B66422F1096A}" destId="{EE60FB01-5D32-408D-BE36-276E67497CEF}" srcOrd="0" destOrd="0" presId="urn:microsoft.com/office/officeart/2005/8/layout/chevron1"/>
    <dgm:cxn modelId="{6E2A1C8B-692F-4245-B78A-D5A58FDD0DBE}" type="presParOf" srcId="{2624BC14-9451-45E7-A250-B66422F1096A}" destId="{FF657501-BC8C-4EA1-9292-CA7C54855D9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36B53-EF56-411D-BA12-928BF111E721}" type="doc">
      <dgm:prSet loTypeId="urn:microsoft.com/office/officeart/2005/8/layout/chevron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09FC44-35B9-44A0-B0EE-D6E3CC08D3AC}">
      <dgm:prSet phldrT="[Текст]" custT="1"/>
      <dgm:spPr/>
      <dgm:t>
        <a:bodyPr/>
        <a:lstStyle/>
        <a:p>
          <a:r>
            <a:rPr lang="ru-RU" sz="1600" b="1" dirty="0" smtClean="0">
              <a:latin typeface="+mj-lt"/>
            </a:rPr>
            <a:t>до 15 февраля</a:t>
          </a:r>
          <a:endParaRPr lang="ru-RU" sz="1600" b="1" dirty="0">
            <a:latin typeface="+mj-lt"/>
          </a:endParaRPr>
        </a:p>
      </dgm:t>
    </dgm:pt>
    <dgm:pt modelId="{73711368-6BC2-471D-A2B6-DBAA5022732B}" type="parTrans" cxnId="{34BA8CF9-92F3-4E7F-BC62-BDF8510CADF5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991E5B0C-A87F-452E-AED8-7A5E3FA283D6}" type="sibTrans" cxnId="{34BA8CF9-92F3-4E7F-BC62-BDF8510CADF5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6E28C164-5FD1-4D50-B9CC-4ACFA3031D94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Зачисление </a:t>
          </a:r>
          <a:r>
            <a:rPr lang="ru-RU" sz="1600" dirty="0" err="1" smtClean="0">
              <a:latin typeface="+mj-lt"/>
            </a:rPr>
            <a:t>муниц</a:t>
          </a:r>
          <a:r>
            <a:rPr lang="ru-RU" sz="1600" dirty="0" smtClean="0">
              <a:latin typeface="+mj-lt"/>
            </a:rPr>
            <a:t>. команды на обучение в Академию</a:t>
          </a:r>
          <a:endParaRPr lang="ru-RU" sz="1600" dirty="0">
            <a:latin typeface="+mj-lt"/>
          </a:endParaRPr>
        </a:p>
      </dgm:t>
    </dgm:pt>
    <dgm:pt modelId="{DF6EE879-0A12-4EC8-BDC2-710AF1BA0D11}" type="parTrans" cxnId="{8E6D7704-8C5E-4F61-85F4-3FB97D7DBBB6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F7AAD2A-42C2-45A8-A1F2-5A66D4FF536C}" type="sibTrans" cxnId="{8E6D7704-8C5E-4F61-85F4-3FB97D7DBBB6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5CC58D1A-58C8-4075-A9D9-9888839AAD1D}">
      <dgm:prSet phldrT="[Текст]" custT="1"/>
      <dgm:spPr/>
      <dgm:t>
        <a:bodyPr/>
        <a:lstStyle/>
        <a:p>
          <a:r>
            <a:rPr lang="ru-RU" sz="1600" b="1" dirty="0" smtClean="0">
              <a:latin typeface="+mj-lt"/>
            </a:rPr>
            <a:t>21 февраля – 23 марта</a:t>
          </a:r>
          <a:endParaRPr lang="ru-RU" sz="1600" b="1" dirty="0">
            <a:latin typeface="+mj-lt"/>
          </a:endParaRPr>
        </a:p>
      </dgm:t>
    </dgm:pt>
    <dgm:pt modelId="{A0BDDD9F-77E1-40F6-B7D5-562E4D5030BF}" type="parTrans" cxnId="{2135F23F-7453-4196-8CFC-E3AA6D883D9E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075E2180-4D7B-4C6E-93ED-C64D4BED2B08}" type="sibTrans" cxnId="{2135F23F-7453-4196-8CFC-E3AA6D883D9E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7048298-97E2-4337-B5A8-3A7F5E5E21EF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Обучение </a:t>
          </a:r>
          <a:r>
            <a:rPr lang="ru-RU" sz="1600" dirty="0" err="1" smtClean="0">
              <a:latin typeface="+mj-lt"/>
            </a:rPr>
            <a:t>муниц</a:t>
          </a:r>
          <a:r>
            <a:rPr lang="ru-RU" sz="1600" dirty="0" smtClean="0">
              <a:latin typeface="+mj-lt"/>
            </a:rPr>
            <a:t>. команды в Академии </a:t>
          </a:r>
          <a:endParaRPr lang="ru-RU" sz="1600" dirty="0">
            <a:latin typeface="+mj-lt"/>
          </a:endParaRPr>
        </a:p>
      </dgm:t>
    </dgm:pt>
    <dgm:pt modelId="{6C2BF3FB-5A4A-43A8-800F-0A3964097DE6}" type="parTrans" cxnId="{2CAF7EA3-324C-4564-B8AC-5E372B6337A8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3D1959D6-001C-472C-9D7E-E037541EE94C}" type="sibTrans" cxnId="{2CAF7EA3-324C-4564-B8AC-5E372B6337A8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60F2859B-7D56-445F-AF1B-F6E7B2210033}">
      <dgm:prSet phldrT="[Текст]" custT="1"/>
      <dgm:spPr/>
      <dgm:t>
        <a:bodyPr/>
        <a:lstStyle/>
        <a:p>
          <a:r>
            <a:rPr lang="ru-RU" sz="1600" b="1" dirty="0" smtClean="0">
              <a:latin typeface="+mj-lt"/>
            </a:rPr>
            <a:t>до 10 марта</a:t>
          </a:r>
          <a:endParaRPr lang="ru-RU" sz="1600" b="1" dirty="0">
            <a:latin typeface="+mj-lt"/>
          </a:endParaRPr>
        </a:p>
      </dgm:t>
    </dgm:pt>
    <dgm:pt modelId="{983B9DBD-A4AC-4385-BDAE-857E81AC01AB}" type="parTrans" cxnId="{F791526B-8A03-44FC-BD4D-4D33A837120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77E54C9C-447A-4D68-8043-687A3AE07FA1}" type="sibTrans" cxnId="{F791526B-8A03-44FC-BD4D-4D33A837120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83678C5E-EB8E-4A6B-B15A-18296D41EB61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Определение категорий и количества учителей для ПК </a:t>
          </a:r>
          <a:endParaRPr lang="ru-RU" sz="1600" dirty="0">
            <a:latin typeface="+mj-lt"/>
          </a:endParaRPr>
        </a:p>
      </dgm:t>
    </dgm:pt>
    <dgm:pt modelId="{5FA0604B-BF71-4BD1-A40F-4504ABFB7390}" type="parTrans" cxnId="{71256292-1217-404B-8507-71BD804387C9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962EA950-3920-4159-A2F2-ABA41C321520}" type="sibTrans" cxnId="{71256292-1217-404B-8507-71BD804387C9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99451CB2-5CEF-4FDC-8773-E1D3933E63F9}">
      <dgm:prSet phldrT="[Текст]" custT="1"/>
      <dgm:spPr/>
      <dgm:t>
        <a:bodyPr/>
        <a:lstStyle/>
        <a:p>
          <a:r>
            <a:rPr lang="ru-RU" sz="1600" b="1" dirty="0" smtClean="0">
              <a:latin typeface="+mj-lt"/>
            </a:rPr>
            <a:t>с 1 апреля</a:t>
          </a:r>
          <a:endParaRPr lang="ru-RU" sz="1600" b="1" dirty="0">
            <a:latin typeface="+mj-lt"/>
          </a:endParaRPr>
        </a:p>
      </dgm:t>
    </dgm:pt>
    <dgm:pt modelId="{D1710230-D6C9-42C8-B186-B84F1A15B385}" type="parTrans" cxnId="{2E72BFCC-0E8F-4930-9E2A-0FEFA26A1150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86263394-1EAA-4076-B660-D0B30F5A1AED}" type="sibTrans" cxnId="{2E72BFCC-0E8F-4930-9E2A-0FEFA26A1150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AE41D47-E593-4D18-B519-FC0BEC7869AF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Повышение квалификации учителей</a:t>
          </a:r>
          <a:r>
            <a:rPr lang="en-US" sz="1600" dirty="0" smtClean="0">
              <a:latin typeface="+mj-lt"/>
            </a:rPr>
            <a:t> </a:t>
          </a:r>
          <a:r>
            <a:rPr lang="ru-RU" sz="1600" dirty="0" smtClean="0">
              <a:latin typeface="+mj-lt"/>
            </a:rPr>
            <a:t>(</a:t>
          </a:r>
          <a:r>
            <a:rPr lang="en-US" sz="1600" dirty="0" smtClean="0">
              <a:latin typeface="+mj-lt"/>
            </a:rPr>
            <a:t>I</a:t>
          </a:r>
          <a:r>
            <a:rPr lang="ru-RU" sz="1600" dirty="0" smtClean="0">
              <a:latin typeface="+mj-lt"/>
            </a:rPr>
            <a:t> поток) и руководителей</a:t>
          </a:r>
          <a:endParaRPr lang="ru-RU" sz="1600" dirty="0">
            <a:latin typeface="+mj-lt"/>
          </a:endParaRPr>
        </a:p>
      </dgm:t>
    </dgm:pt>
    <dgm:pt modelId="{FAFCDA4F-5AE7-4C46-B2E5-1E91F040C703}" type="parTrans" cxnId="{748B6319-3B1E-4129-B0A6-E5D3A1D2F4C2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9FC54C3A-9284-4BFF-8D4D-FD8822046D92}" type="sibTrans" cxnId="{748B6319-3B1E-4129-B0A6-E5D3A1D2F4C2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7F63AA4-DD23-4F52-AE28-C27897FFA2A0}">
      <dgm:prSet custT="1"/>
      <dgm:spPr/>
      <dgm:t>
        <a:bodyPr/>
        <a:lstStyle/>
        <a:p>
          <a:r>
            <a:rPr lang="ru-RU" sz="1600" b="1" dirty="0" smtClean="0">
              <a:latin typeface="+mj-lt"/>
            </a:rPr>
            <a:t>с 1 апреля</a:t>
          </a:r>
          <a:endParaRPr lang="ru-RU" sz="1600" b="1" dirty="0">
            <a:latin typeface="+mj-lt"/>
          </a:endParaRPr>
        </a:p>
      </dgm:t>
    </dgm:pt>
    <dgm:pt modelId="{CD9D71E4-0E47-4F44-9829-586C9C6BC2C6}" type="parTrans" cxnId="{090CC46A-CA60-4023-8B94-AB687232BACF}">
      <dgm:prSet/>
      <dgm:spPr/>
      <dgm:t>
        <a:bodyPr/>
        <a:lstStyle/>
        <a:p>
          <a:endParaRPr lang="ru-RU" sz="1600"/>
        </a:p>
      </dgm:t>
    </dgm:pt>
    <dgm:pt modelId="{EC02FCDE-3D14-4802-8826-10CF828B1553}" type="sibTrans" cxnId="{090CC46A-CA60-4023-8B94-AB687232BACF}">
      <dgm:prSet/>
      <dgm:spPr/>
      <dgm:t>
        <a:bodyPr/>
        <a:lstStyle/>
        <a:p>
          <a:endParaRPr lang="ru-RU" sz="1600"/>
        </a:p>
      </dgm:t>
    </dgm:pt>
    <dgm:pt modelId="{12818907-741E-4643-BA14-144D98555C9E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Определение </a:t>
          </a:r>
          <a:r>
            <a:rPr lang="ru-RU" sz="1600" dirty="0" err="1" smtClean="0">
              <a:latin typeface="+mj-lt"/>
            </a:rPr>
            <a:t>мун</a:t>
          </a:r>
          <a:r>
            <a:rPr lang="ru-RU" sz="1600" dirty="0" smtClean="0">
              <a:latin typeface="+mj-lt"/>
            </a:rPr>
            <a:t>. </a:t>
          </a:r>
          <a:r>
            <a:rPr lang="ru-RU" sz="1600" dirty="0" err="1" smtClean="0">
              <a:latin typeface="+mj-lt"/>
            </a:rPr>
            <a:t>тьюторов</a:t>
          </a:r>
          <a:r>
            <a:rPr lang="ru-RU" sz="1600" dirty="0" smtClean="0">
              <a:latin typeface="+mj-lt"/>
            </a:rPr>
            <a:t> для сопровождения педагогов</a:t>
          </a:r>
          <a:endParaRPr lang="ru-RU" sz="1600" dirty="0">
            <a:latin typeface="+mj-lt"/>
          </a:endParaRPr>
        </a:p>
      </dgm:t>
    </dgm:pt>
    <dgm:pt modelId="{78914A10-CBA7-45B2-8476-46CC23FB80F7}" type="parTrans" cxnId="{0525A1A4-4B52-4FCB-939B-1417AF1AF8AC}">
      <dgm:prSet/>
      <dgm:spPr/>
      <dgm:t>
        <a:bodyPr/>
        <a:lstStyle/>
        <a:p>
          <a:endParaRPr lang="ru-RU" sz="1600"/>
        </a:p>
      </dgm:t>
    </dgm:pt>
    <dgm:pt modelId="{127EFAE0-8EE9-4B65-B6FF-C73A481B5072}" type="sibTrans" cxnId="{0525A1A4-4B52-4FCB-939B-1417AF1AF8AC}">
      <dgm:prSet/>
      <dgm:spPr/>
      <dgm:t>
        <a:bodyPr/>
        <a:lstStyle/>
        <a:p>
          <a:endParaRPr lang="ru-RU" sz="1600"/>
        </a:p>
      </dgm:t>
    </dgm:pt>
    <dgm:pt modelId="{C6C52412-FAE6-45DF-9422-187243157291}" type="pres">
      <dgm:prSet presAssocID="{2B636B53-EF56-411D-BA12-928BF111E7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79540F-3702-4711-8D06-0945BAC71B9C}" type="pres">
      <dgm:prSet presAssocID="{C209FC44-35B9-44A0-B0EE-D6E3CC08D3AC}" presName="composite" presStyleCnt="0"/>
      <dgm:spPr/>
    </dgm:pt>
    <dgm:pt modelId="{15A7D245-2E54-4743-98BB-B948FFADAEEB}" type="pres">
      <dgm:prSet presAssocID="{C209FC44-35B9-44A0-B0EE-D6E3CC08D3AC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FF67B-4D0E-4159-A8CC-B4929F7C1955}" type="pres">
      <dgm:prSet presAssocID="{C209FC44-35B9-44A0-B0EE-D6E3CC08D3AC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8FA4C-F11D-4297-8063-3CBE0D1F59A0}" type="pres">
      <dgm:prSet presAssocID="{991E5B0C-A87F-452E-AED8-7A5E3FA283D6}" presName="space" presStyleCnt="0"/>
      <dgm:spPr/>
    </dgm:pt>
    <dgm:pt modelId="{95B89E0B-30C8-4126-B782-33E2A5D3BB9D}" type="pres">
      <dgm:prSet presAssocID="{5CC58D1A-58C8-4075-A9D9-9888839AAD1D}" presName="composite" presStyleCnt="0"/>
      <dgm:spPr/>
    </dgm:pt>
    <dgm:pt modelId="{ED8A23AC-7753-4F46-A619-6EF505866594}" type="pres">
      <dgm:prSet presAssocID="{5CC58D1A-58C8-4075-A9D9-9888839AAD1D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A2529-A2BD-455D-83B9-D4BE3FD4AD38}" type="pres">
      <dgm:prSet presAssocID="{5CC58D1A-58C8-4075-A9D9-9888839AAD1D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2D90F-3F71-4F52-873B-B4B8B3B02A30}" type="pres">
      <dgm:prSet presAssocID="{075E2180-4D7B-4C6E-93ED-C64D4BED2B08}" presName="space" presStyleCnt="0"/>
      <dgm:spPr/>
    </dgm:pt>
    <dgm:pt modelId="{87DB6743-3F5E-4355-8EFE-69FA4CEAAF2C}" type="pres">
      <dgm:prSet presAssocID="{60F2859B-7D56-445F-AF1B-F6E7B2210033}" presName="composite" presStyleCnt="0"/>
      <dgm:spPr/>
    </dgm:pt>
    <dgm:pt modelId="{59A3A67E-06FC-4DCF-B8B6-28EDF2ACFF77}" type="pres">
      <dgm:prSet presAssocID="{60F2859B-7D56-445F-AF1B-F6E7B2210033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41C04-3C1D-4513-8C59-6F4FC11F9A4E}" type="pres">
      <dgm:prSet presAssocID="{60F2859B-7D56-445F-AF1B-F6E7B2210033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DE2C5-4A67-4876-BCE8-4D5E20B68041}" type="pres">
      <dgm:prSet presAssocID="{77E54C9C-447A-4D68-8043-687A3AE07FA1}" presName="space" presStyleCnt="0"/>
      <dgm:spPr/>
    </dgm:pt>
    <dgm:pt modelId="{34728556-09EA-4B94-B7D1-9C3EF31A8399}" type="pres">
      <dgm:prSet presAssocID="{99451CB2-5CEF-4FDC-8773-E1D3933E63F9}" presName="composite" presStyleCnt="0"/>
      <dgm:spPr/>
    </dgm:pt>
    <dgm:pt modelId="{C2E665CA-F613-4E50-9074-7D85930A301E}" type="pres">
      <dgm:prSet presAssocID="{99451CB2-5CEF-4FDC-8773-E1D3933E63F9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36592-DB28-4D8E-9561-C1A5478499C9}" type="pres">
      <dgm:prSet presAssocID="{99451CB2-5CEF-4FDC-8773-E1D3933E63F9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313CA-B69C-4A54-8260-86F482266DA5}" type="pres">
      <dgm:prSet presAssocID="{86263394-1EAA-4076-B660-D0B30F5A1AED}" presName="space" presStyleCnt="0"/>
      <dgm:spPr/>
    </dgm:pt>
    <dgm:pt modelId="{41C6400E-9053-4B7A-AABF-89BD5E62AA4F}" type="pres">
      <dgm:prSet presAssocID="{F7F63AA4-DD23-4F52-AE28-C27897FFA2A0}" presName="composite" presStyleCnt="0"/>
      <dgm:spPr/>
    </dgm:pt>
    <dgm:pt modelId="{39C670F8-3EE9-46BB-B837-E57E32F015F9}" type="pres">
      <dgm:prSet presAssocID="{F7F63AA4-DD23-4F52-AE28-C27897FFA2A0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FD42E-AFAF-447C-8997-4998185FF77A}" type="pres">
      <dgm:prSet presAssocID="{F7F63AA4-DD23-4F52-AE28-C27897FFA2A0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5F23F-7453-4196-8CFC-E3AA6D883D9E}" srcId="{2B636B53-EF56-411D-BA12-928BF111E721}" destId="{5CC58D1A-58C8-4075-A9D9-9888839AAD1D}" srcOrd="1" destOrd="0" parTransId="{A0BDDD9F-77E1-40F6-B7D5-562E4D5030BF}" sibTransId="{075E2180-4D7B-4C6E-93ED-C64D4BED2B08}"/>
    <dgm:cxn modelId="{2CAF7EA3-324C-4564-B8AC-5E372B6337A8}" srcId="{5CC58D1A-58C8-4075-A9D9-9888839AAD1D}" destId="{F7048298-97E2-4337-B5A8-3A7F5E5E21EF}" srcOrd="0" destOrd="0" parTransId="{6C2BF3FB-5A4A-43A8-800F-0A3964097DE6}" sibTransId="{3D1959D6-001C-472C-9D7E-E037541EE94C}"/>
    <dgm:cxn modelId="{CB943C25-6D56-49F3-9F3C-2C9D1844B08D}" type="presOf" srcId="{2B636B53-EF56-411D-BA12-928BF111E721}" destId="{C6C52412-FAE6-45DF-9422-187243157291}" srcOrd="0" destOrd="0" presId="urn:microsoft.com/office/officeart/2005/8/layout/chevron1"/>
    <dgm:cxn modelId="{C5A74797-83DE-44EF-94E7-5BDC06800938}" type="presOf" srcId="{C209FC44-35B9-44A0-B0EE-D6E3CC08D3AC}" destId="{15A7D245-2E54-4743-98BB-B948FFADAEEB}" srcOrd="0" destOrd="0" presId="urn:microsoft.com/office/officeart/2005/8/layout/chevron1"/>
    <dgm:cxn modelId="{F791526B-8A03-44FC-BD4D-4D33A837120D}" srcId="{2B636B53-EF56-411D-BA12-928BF111E721}" destId="{60F2859B-7D56-445F-AF1B-F6E7B2210033}" srcOrd="2" destOrd="0" parTransId="{983B9DBD-A4AC-4385-BDAE-857E81AC01AB}" sibTransId="{77E54C9C-447A-4D68-8043-687A3AE07FA1}"/>
    <dgm:cxn modelId="{71256292-1217-404B-8507-71BD804387C9}" srcId="{60F2859B-7D56-445F-AF1B-F6E7B2210033}" destId="{83678C5E-EB8E-4A6B-B15A-18296D41EB61}" srcOrd="0" destOrd="0" parTransId="{5FA0604B-BF71-4BD1-A40F-4504ABFB7390}" sibTransId="{962EA950-3920-4159-A2F2-ABA41C321520}"/>
    <dgm:cxn modelId="{5C2B3F0E-F34A-4561-AA20-696193EC82E0}" type="presOf" srcId="{12818907-741E-4643-BA14-144D98555C9E}" destId="{FF9FD42E-AFAF-447C-8997-4998185FF77A}" srcOrd="0" destOrd="0" presId="urn:microsoft.com/office/officeart/2005/8/layout/chevron1"/>
    <dgm:cxn modelId="{8E6D7704-8C5E-4F61-85F4-3FB97D7DBBB6}" srcId="{C209FC44-35B9-44A0-B0EE-D6E3CC08D3AC}" destId="{6E28C164-5FD1-4D50-B9CC-4ACFA3031D94}" srcOrd="0" destOrd="0" parTransId="{DF6EE879-0A12-4EC8-BDC2-710AF1BA0D11}" sibTransId="{FF7AAD2A-42C2-45A8-A1F2-5A66D4FF536C}"/>
    <dgm:cxn modelId="{400E192D-ED33-41AD-BAAF-9773309F3803}" type="presOf" srcId="{F7048298-97E2-4337-B5A8-3A7F5E5E21EF}" destId="{D35A2529-A2BD-455D-83B9-D4BE3FD4AD38}" srcOrd="0" destOrd="0" presId="urn:microsoft.com/office/officeart/2005/8/layout/chevron1"/>
    <dgm:cxn modelId="{748B6319-3B1E-4129-B0A6-E5D3A1D2F4C2}" srcId="{99451CB2-5CEF-4FDC-8773-E1D3933E63F9}" destId="{FAE41D47-E593-4D18-B519-FC0BEC7869AF}" srcOrd="0" destOrd="0" parTransId="{FAFCDA4F-5AE7-4C46-B2E5-1E91F040C703}" sibTransId="{9FC54C3A-9284-4BFF-8D4D-FD8822046D92}"/>
    <dgm:cxn modelId="{4DF994BE-8948-41AD-BD25-93BE4100092C}" type="presOf" srcId="{FAE41D47-E593-4D18-B519-FC0BEC7869AF}" destId="{66E36592-DB28-4D8E-9561-C1A5478499C9}" srcOrd="0" destOrd="0" presId="urn:microsoft.com/office/officeart/2005/8/layout/chevron1"/>
    <dgm:cxn modelId="{C360B9BF-B3A2-44FF-9135-553A2D682CD8}" type="presOf" srcId="{99451CB2-5CEF-4FDC-8773-E1D3933E63F9}" destId="{C2E665CA-F613-4E50-9074-7D85930A301E}" srcOrd="0" destOrd="0" presId="urn:microsoft.com/office/officeart/2005/8/layout/chevron1"/>
    <dgm:cxn modelId="{0E8E6344-31D4-4DDB-9520-C6D57443BBA5}" type="presOf" srcId="{60F2859B-7D56-445F-AF1B-F6E7B2210033}" destId="{59A3A67E-06FC-4DCF-B8B6-28EDF2ACFF77}" srcOrd="0" destOrd="0" presId="urn:microsoft.com/office/officeart/2005/8/layout/chevron1"/>
    <dgm:cxn modelId="{0F3533D1-7BED-420B-86DB-C2FC9F02B2E6}" type="presOf" srcId="{6E28C164-5FD1-4D50-B9CC-4ACFA3031D94}" destId="{662FF67B-4D0E-4159-A8CC-B4929F7C1955}" srcOrd="0" destOrd="0" presId="urn:microsoft.com/office/officeart/2005/8/layout/chevron1"/>
    <dgm:cxn modelId="{5FDB8155-DF8C-480B-A72D-5642B8B0BA53}" type="presOf" srcId="{83678C5E-EB8E-4A6B-B15A-18296D41EB61}" destId="{F8341C04-3C1D-4513-8C59-6F4FC11F9A4E}" srcOrd="0" destOrd="0" presId="urn:microsoft.com/office/officeart/2005/8/layout/chevron1"/>
    <dgm:cxn modelId="{6C03F14D-4881-49D9-9292-FFF09B17DEEB}" type="presOf" srcId="{5CC58D1A-58C8-4075-A9D9-9888839AAD1D}" destId="{ED8A23AC-7753-4F46-A619-6EF505866594}" srcOrd="0" destOrd="0" presId="urn:microsoft.com/office/officeart/2005/8/layout/chevron1"/>
    <dgm:cxn modelId="{9734B0B5-3B85-4122-8B7F-6DCEA46F8630}" type="presOf" srcId="{F7F63AA4-DD23-4F52-AE28-C27897FFA2A0}" destId="{39C670F8-3EE9-46BB-B837-E57E32F015F9}" srcOrd="0" destOrd="0" presId="urn:microsoft.com/office/officeart/2005/8/layout/chevron1"/>
    <dgm:cxn modelId="{090CC46A-CA60-4023-8B94-AB687232BACF}" srcId="{2B636B53-EF56-411D-BA12-928BF111E721}" destId="{F7F63AA4-DD23-4F52-AE28-C27897FFA2A0}" srcOrd="4" destOrd="0" parTransId="{CD9D71E4-0E47-4F44-9829-586C9C6BC2C6}" sibTransId="{EC02FCDE-3D14-4802-8826-10CF828B1553}"/>
    <dgm:cxn modelId="{0525A1A4-4B52-4FCB-939B-1417AF1AF8AC}" srcId="{F7F63AA4-DD23-4F52-AE28-C27897FFA2A0}" destId="{12818907-741E-4643-BA14-144D98555C9E}" srcOrd="0" destOrd="0" parTransId="{78914A10-CBA7-45B2-8476-46CC23FB80F7}" sibTransId="{127EFAE0-8EE9-4B65-B6FF-C73A481B5072}"/>
    <dgm:cxn modelId="{2E72BFCC-0E8F-4930-9E2A-0FEFA26A1150}" srcId="{2B636B53-EF56-411D-BA12-928BF111E721}" destId="{99451CB2-5CEF-4FDC-8773-E1D3933E63F9}" srcOrd="3" destOrd="0" parTransId="{D1710230-D6C9-42C8-B186-B84F1A15B385}" sibTransId="{86263394-1EAA-4076-B660-D0B30F5A1AED}"/>
    <dgm:cxn modelId="{34BA8CF9-92F3-4E7F-BC62-BDF8510CADF5}" srcId="{2B636B53-EF56-411D-BA12-928BF111E721}" destId="{C209FC44-35B9-44A0-B0EE-D6E3CC08D3AC}" srcOrd="0" destOrd="0" parTransId="{73711368-6BC2-471D-A2B6-DBAA5022732B}" sibTransId="{991E5B0C-A87F-452E-AED8-7A5E3FA283D6}"/>
    <dgm:cxn modelId="{104B8E24-054A-4CFC-8266-9BDBAC29F1A7}" type="presParOf" srcId="{C6C52412-FAE6-45DF-9422-187243157291}" destId="{CC79540F-3702-4711-8D06-0945BAC71B9C}" srcOrd="0" destOrd="0" presId="urn:microsoft.com/office/officeart/2005/8/layout/chevron1"/>
    <dgm:cxn modelId="{57113424-166A-4F85-A86D-E410CBA2991A}" type="presParOf" srcId="{CC79540F-3702-4711-8D06-0945BAC71B9C}" destId="{15A7D245-2E54-4743-98BB-B948FFADAEEB}" srcOrd="0" destOrd="0" presId="urn:microsoft.com/office/officeart/2005/8/layout/chevron1"/>
    <dgm:cxn modelId="{D1ABEE00-740E-4DD9-A4BD-FF31481D82D9}" type="presParOf" srcId="{CC79540F-3702-4711-8D06-0945BAC71B9C}" destId="{662FF67B-4D0E-4159-A8CC-B4929F7C1955}" srcOrd="1" destOrd="0" presId="urn:microsoft.com/office/officeart/2005/8/layout/chevron1"/>
    <dgm:cxn modelId="{3EDCFD6B-257C-4D6B-88FC-F8AA220475E3}" type="presParOf" srcId="{C6C52412-FAE6-45DF-9422-187243157291}" destId="{DCF8FA4C-F11D-4297-8063-3CBE0D1F59A0}" srcOrd="1" destOrd="0" presId="urn:microsoft.com/office/officeart/2005/8/layout/chevron1"/>
    <dgm:cxn modelId="{B61A971D-840F-421E-BAEF-4B2A58314281}" type="presParOf" srcId="{C6C52412-FAE6-45DF-9422-187243157291}" destId="{95B89E0B-30C8-4126-B782-33E2A5D3BB9D}" srcOrd="2" destOrd="0" presId="urn:microsoft.com/office/officeart/2005/8/layout/chevron1"/>
    <dgm:cxn modelId="{754FE9D2-E9D4-4B5C-AD17-08976FBF6DFE}" type="presParOf" srcId="{95B89E0B-30C8-4126-B782-33E2A5D3BB9D}" destId="{ED8A23AC-7753-4F46-A619-6EF505866594}" srcOrd="0" destOrd="0" presId="urn:microsoft.com/office/officeart/2005/8/layout/chevron1"/>
    <dgm:cxn modelId="{6D0C4F97-AE7D-4E2C-9C59-AEABA680554E}" type="presParOf" srcId="{95B89E0B-30C8-4126-B782-33E2A5D3BB9D}" destId="{D35A2529-A2BD-455D-83B9-D4BE3FD4AD38}" srcOrd="1" destOrd="0" presId="urn:microsoft.com/office/officeart/2005/8/layout/chevron1"/>
    <dgm:cxn modelId="{ED27732C-741F-496C-A815-48A35DBA987B}" type="presParOf" srcId="{C6C52412-FAE6-45DF-9422-187243157291}" destId="{6252D90F-3F71-4F52-873B-B4B8B3B02A30}" srcOrd="3" destOrd="0" presId="urn:microsoft.com/office/officeart/2005/8/layout/chevron1"/>
    <dgm:cxn modelId="{843985DB-515A-4FCF-85A8-62F696B63F1A}" type="presParOf" srcId="{C6C52412-FAE6-45DF-9422-187243157291}" destId="{87DB6743-3F5E-4355-8EFE-69FA4CEAAF2C}" srcOrd="4" destOrd="0" presId="urn:microsoft.com/office/officeart/2005/8/layout/chevron1"/>
    <dgm:cxn modelId="{98B94E45-4B24-4BE5-A857-F64ED7C82F69}" type="presParOf" srcId="{87DB6743-3F5E-4355-8EFE-69FA4CEAAF2C}" destId="{59A3A67E-06FC-4DCF-B8B6-28EDF2ACFF77}" srcOrd="0" destOrd="0" presId="urn:microsoft.com/office/officeart/2005/8/layout/chevron1"/>
    <dgm:cxn modelId="{0DAE9E1B-F4A9-4E81-AF20-5CC0A9586B8B}" type="presParOf" srcId="{87DB6743-3F5E-4355-8EFE-69FA4CEAAF2C}" destId="{F8341C04-3C1D-4513-8C59-6F4FC11F9A4E}" srcOrd="1" destOrd="0" presId="urn:microsoft.com/office/officeart/2005/8/layout/chevron1"/>
    <dgm:cxn modelId="{53F88E21-2839-4630-9B14-CDF02012CB0D}" type="presParOf" srcId="{C6C52412-FAE6-45DF-9422-187243157291}" destId="{2CCDE2C5-4A67-4876-BCE8-4D5E20B68041}" srcOrd="5" destOrd="0" presId="urn:microsoft.com/office/officeart/2005/8/layout/chevron1"/>
    <dgm:cxn modelId="{CB977F67-9D66-43F6-A947-15748728862F}" type="presParOf" srcId="{C6C52412-FAE6-45DF-9422-187243157291}" destId="{34728556-09EA-4B94-B7D1-9C3EF31A8399}" srcOrd="6" destOrd="0" presId="urn:microsoft.com/office/officeart/2005/8/layout/chevron1"/>
    <dgm:cxn modelId="{EFD1D959-8234-431E-A5B4-01EC97513874}" type="presParOf" srcId="{34728556-09EA-4B94-B7D1-9C3EF31A8399}" destId="{C2E665CA-F613-4E50-9074-7D85930A301E}" srcOrd="0" destOrd="0" presId="urn:microsoft.com/office/officeart/2005/8/layout/chevron1"/>
    <dgm:cxn modelId="{844B2D5E-2D21-4634-AE95-08B8AA2EC260}" type="presParOf" srcId="{34728556-09EA-4B94-B7D1-9C3EF31A8399}" destId="{66E36592-DB28-4D8E-9561-C1A5478499C9}" srcOrd="1" destOrd="0" presId="urn:microsoft.com/office/officeart/2005/8/layout/chevron1"/>
    <dgm:cxn modelId="{136DEB55-3655-4A60-ADD7-A3C7EDF405CD}" type="presParOf" srcId="{C6C52412-FAE6-45DF-9422-187243157291}" destId="{69D313CA-B69C-4A54-8260-86F482266DA5}" srcOrd="7" destOrd="0" presId="urn:microsoft.com/office/officeart/2005/8/layout/chevron1"/>
    <dgm:cxn modelId="{3DF67F23-238A-4619-8056-FE4E19E0F17E}" type="presParOf" srcId="{C6C52412-FAE6-45DF-9422-187243157291}" destId="{41C6400E-9053-4B7A-AABF-89BD5E62AA4F}" srcOrd="8" destOrd="0" presId="urn:microsoft.com/office/officeart/2005/8/layout/chevron1"/>
    <dgm:cxn modelId="{B321EE8D-889A-42FE-BCB1-8F6FE6EF9DFD}" type="presParOf" srcId="{41C6400E-9053-4B7A-AABF-89BD5E62AA4F}" destId="{39C670F8-3EE9-46BB-B837-E57E32F015F9}" srcOrd="0" destOrd="0" presId="urn:microsoft.com/office/officeart/2005/8/layout/chevron1"/>
    <dgm:cxn modelId="{8507420B-2476-48B8-994E-12F175CDDB3C}" type="presParOf" srcId="{41C6400E-9053-4B7A-AABF-89BD5E62AA4F}" destId="{FF9FD42E-AFAF-447C-8997-4998185FF77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F51EAA-B6F1-4A00-8363-4DAE2DB3B104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2AAFA20-9C46-4DED-BE14-6C9E43AB80DE}">
      <dgm:prSet phldrT="[Текст]"/>
      <dgm:spPr/>
      <dgm:t>
        <a:bodyPr/>
        <a:lstStyle/>
        <a:p>
          <a:r>
            <a:rPr lang="ru-RU" dirty="0" smtClean="0"/>
            <a:t>Муниципальный орган УО</a:t>
          </a:r>
          <a:endParaRPr lang="ru-RU" dirty="0"/>
        </a:p>
      </dgm:t>
    </dgm:pt>
    <dgm:pt modelId="{A8AEE7E7-03D0-4DBC-9B7B-AA229D26AC09}" type="parTrans" cxnId="{0819FA24-9927-41F4-A0A6-B8F9E6659EAE}">
      <dgm:prSet/>
      <dgm:spPr/>
      <dgm:t>
        <a:bodyPr/>
        <a:lstStyle/>
        <a:p>
          <a:endParaRPr lang="ru-RU"/>
        </a:p>
      </dgm:t>
    </dgm:pt>
    <dgm:pt modelId="{A19A3432-D0FE-4BE1-8532-CD63480145E0}" type="sibTrans" cxnId="{0819FA24-9927-41F4-A0A6-B8F9E6659EAE}">
      <dgm:prSet/>
      <dgm:spPr/>
      <dgm:t>
        <a:bodyPr/>
        <a:lstStyle/>
        <a:p>
          <a:endParaRPr lang="ru-RU"/>
        </a:p>
      </dgm:t>
    </dgm:pt>
    <dgm:pt modelId="{FB99005E-6D7E-4BF4-A52C-21A746A88017}">
      <dgm:prSet phldrT="[Текст]" custT="1"/>
      <dgm:spPr/>
      <dgm:t>
        <a:bodyPr/>
        <a:lstStyle/>
        <a:p>
          <a:pPr algn="just"/>
          <a:r>
            <a:rPr lang="ru-RU" sz="1600" dirty="0" smtClean="0"/>
            <a:t>Общая </a:t>
          </a:r>
          <a:r>
            <a:rPr lang="ru-RU" sz="1600" b="1" dirty="0" smtClean="0"/>
            <a:t>координация</a:t>
          </a:r>
          <a:r>
            <a:rPr lang="ru-RU" sz="1600" dirty="0" smtClean="0"/>
            <a:t> процедуры введения ФГОС</a:t>
          </a:r>
          <a:endParaRPr lang="ru-RU" sz="1600" dirty="0"/>
        </a:p>
      </dgm:t>
    </dgm:pt>
    <dgm:pt modelId="{14C72457-D790-482D-AFC9-9E715B03B511}" type="parTrans" cxnId="{6E1BF925-0621-4B91-8BF9-53D42127B2BD}">
      <dgm:prSet/>
      <dgm:spPr/>
      <dgm:t>
        <a:bodyPr/>
        <a:lstStyle/>
        <a:p>
          <a:endParaRPr lang="ru-RU"/>
        </a:p>
      </dgm:t>
    </dgm:pt>
    <dgm:pt modelId="{61AA2486-4200-46BA-9DB2-61E5C7AD3410}" type="sibTrans" cxnId="{6E1BF925-0621-4B91-8BF9-53D42127B2BD}">
      <dgm:prSet/>
      <dgm:spPr/>
      <dgm:t>
        <a:bodyPr/>
        <a:lstStyle/>
        <a:p>
          <a:endParaRPr lang="ru-RU"/>
        </a:p>
      </dgm:t>
    </dgm:pt>
    <dgm:pt modelId="{FFB28999-7C3A-4899-A866-45C7D0348B8C}">
      <dgm:prSet phldrT="[Текст]"/>
      <dgm:spPr/>
      <dgm:t>
        <a:bodyPr/>
        <a:lstStyle/>
        <a:p>
          <a:r>
            <a:rPr lang="ru-RU" dirty="0" smtClean="0"/>
            <a:t>Муниципальная методическая служба</a:t>
          </a:r>
          <a:endParaRPr lang="ru-RU" dirty="0"/>
        </a:p>
      </dgm:t>
    </dgm:pt>
    <dgm:pt modelId="{67FFA09D-BBA1-442E-954A-FBC8A2AC6606}" type="parTrans" cxnId="{D892B0E8-B008-42B4-9208-77D689156B81}">
      <dgm:prSet/>
      <dgm:spPr/>
      <dgm:t>
        <a:bodyPr/>
        <a:lstStyle/>
        <a:p>
          <a:endParaRPr lang="ru-RU"/>
        </a:p>
      </dgm:t>
    </dgm:pt>
    <dgm:pt modelId="{57BAE1DF-A03D-4F82-AE64-CC4B2BB67CE2}" type="sibTrans" cxnId="{D892B0E8-B008-42B4-9208-77D689156B81}">
      <dgm:prSet/>
      <dgm:spPr/>
      <dgm:t>
        <a:bodyPr/>
        <a:lstStyle/>
        <a:p>
          <a:endParaRPr lang="ru-RU"/>
        </a:p>
      </dgm:t>
    </dgm:pt>
    <dgm:pt modelId="{88BB7C81-6F63-43BA-A3BB-EBB053EB825E}">
      <dgm:prSet phldrT="[Текст]"/>
      <dgm:spPr/>
      <dgm:t>
        <a:bodyPr/>
        <a:lstStyle/>
        <a:p>
          <a:r>
            <a:rPr lang="ru-RU" dirty="0" smtClean="0"/>
            <a:t>Муниципальный координатор введения ФГОС</a:t>
          </a:r>
          <a:endParaRPr lang="ru-RU" dirty="0"/>
        </a:p>
      </dgm:t>
    </dgm:pt>
    <dgm:pt modelId="{CCCD6964-191D-4420-A869-30F89A5579E3}" type="parTrans" cxnId="{C5F9164E-B419-4E60-A876-60F154121D3F}">
      <dgm:prSet/>
      <dgm:spPr/>
      <dgm:t>
        <a:bodyPr/>
        <a:lstStyle/>
        <a:p>
          <a:endParaRPr lang="ru-RU"/>
        </a:p>
      </dgm:t>
    </dgm:pt>
    <dgm:pt modelId="{2C696300-6E6C-49B4-9120-56EC7383A41D}" type="sibTrans" cxnId="{C5F9164E-B419-4E60-A876-60F154121D3F}">
      <dgm:prSet/>
      <dgm:spPr/>
      <dgm:t>
        <a:bodyPr/>
        <a:lstStyle/>
        <a:p>
          <a:endParaRPr lang="ru-RU"/>
        </a:p>
      </dgm:t>
    </dgm:pt>
    <dgm:pt modelId="{8FE46E0A-942E-4385-81B4-A5E1B601745A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Анализ</a:t>
          </a:r>
          <a:r>
            <a:rPr lang="ru-RU" sz="1600" dirty="0" smtClean="0"/>
            <a:t> результатов мониторинга введения</a:t>
          </a:r>
          <a:endParaRPr lang="ru-RU" sz="1600" dirty="0"/>
        </a:p>
      </dgm:t>
    </dgm:pt>
    <dgm:pt modelId="{C9C20391-3D55-43BB-8FA7-CD1113975777}" type="parTrans" cxnId="{1DFE1B2D-8081-4005-8AD2-03AA32C6AA57}">
      <dgm:prSet/>
      <dgm:spPr/>
      <dgm:t>
        <a:bodyPr/>
        <a:lstStyle/>
        <a:p>
          <a:endParaRPr lang="ru-RU"/>
        </a:p>
      </dgm:t>
    </dgm:pt>
    <dgm:pt modelId="{4AF1DF0C-6E0B-4F77-932F-8ADC15ADCD89}" type="sibTrans" cxnId="{1DFE1B2D-8081-4005-8AD2-03AA32C6AA57}">
      <dgm:prSet/>
      <dgm:spPr/>
      <dgm:t>
        <a:bodyPr/>
        <a:lstStyle/>
        <a:p>
          <a:endParaRPr lang="ru-RU"/>
        </a:p>
      </dgm:t>
    </dgm:pt>
    <dgm:pt modelId="{15129988-45DC-4A29-8732-2605CDED21F7}">
      <dgm:prSet phldrT="[Текст]" custT="1"/>
      <dgm:spPr/>
      <dgm:t>
        <a:bodyPr/>
        <a:lstStyle/>
        <a:p>
          <a:pPr algn="just"/>
          <a:r>
            <a:rPr lang="ru-RU" sz="1600" dirty="0" smtClean="0"/>
            <a:t>Принятие </a:t>
          </a:r>
          <a:r>
            <a:rPr lang="ru-RU" sz="1600" b="1" dirty="0" smtClean="0"/>
            <a:t>мер по устранению </a:t>
          </a:r>
          <a:r>
            <a:rPr lang="ru-RU" sz="1600" dirty="0" smtClean="0"/>
            <a:t>дефицитов по результатам мониторинга</a:t>
          </a:r>
          <a:endParaRPr lang="ru-RU" sz="1600" dirty="0"/>
        </a:p>
      </dgm:t>
    </dgm:pt>
    <dgm:pt modelId="{701A3379-AA6B-41A7-80DF-DAD52E7CF797}" type="parTrans" cxnId="{18BB3214-F074-49FD-8916-C3FB2A7E0260}">
      <dgm:prSet/>
      <dgm:spPr/>
      <dgm:t>
        <a:bodyPr/>
        <a:lstStyle/>
        <a:p>
          <a:endParaRPr lang="ru-RU"/>
        </a:p>
      </dgm:t>
    </dgm:pt>
    <dgm:pt modelId="{8E7EA687-C620-4AFD-8CF3-46D752850126}" type="sibTrans" cxnId="{18BB3214-F074-49FD-8916-C3FB2A7E0260}">
      <dgm:prSet/>
      <dgm:spPr/>
      <dgm:t>
        <a:bodyPr/>
        <a:lstStyle/>
        <a:p>
          <a:endParaRPr lang="ru-RU"/>
        </a:p>
      </dgm:t>
    </dgm:pt>
    <dgm:pt modelId="{F63E4936-E280-4F72-A6C1-B991E42EAB44}">
      <dgm:prSet custT="1"/>
      <dgm:spPr/>
      <dgm:t>
        <a:bodyPr/>
        <a:lstStyle/>
        <a:p>
          <a:pPr algn="just"/>
          <a:r>
            <a:rPr lang="ru-RU" sz="1600" dirty="0" smtClean="0"/>
            <a:t>Определение </a:t>
          </a:r>
          <a:r>
            <a:rPr lang="ru-RU" sz="1600" b="1" dirty="0" smtClean="0"/>
            <a:t>количества</a:t>
          </a:r>
          <a:r>
            <a:rPr lang="ru-RU" sz="1600" dirty="0" smtClean="0"/>
            <a:t> ОО, классов, педагогов и управленцев, направляемых на обучение</a:t>
          </a:r>
        </a:p>
      </dgm:t>
    </dgm:pt>
    <dgm:pt modelId="{F7D161C4-F934-40A3-B351-AB0192854FDD}" type="parTrans" cxnId="{F80217E2-2264-4CF3-9680-D64F7821861B}">
      <dgm:prSet/>
      <dgm:spPr/>
      <dgm:t>
        <a:bodyPr/>
        <a:lstStyle/>
        <a:p>
          <a:endParaRPr lang="ru-RU"/>
        </a:p>
      </dgm:t>
    </dgm:pt>
    <dgm:pt modelId="{39213B18-2BB5-4D6B-8801-6DB704D36AFE}" type="sibTrans" cxnId="{F80217E2-2264-4CF3-9680-D64F7821861B}">
      <dgm:prSet/>
      <dgm:spPr/>
      <dgm:t>
        <a:bodyPr/>
        <a:lstStyle/>
        <a:p>
          <a:endParaRPr lang="ru-RU"/>
        </a:p>
      </dgm:t>
    </dgm:pt>
    <dgm:pt modelId="{6A66615B-1700-4AC3-A91B-4B78E22B99AD}">
      <dgm:prSet phldrT="[Текст]" custT="1"/>
      <dgm:spPr/>
      <dgm:t>
        <a:bodyPr/>
        <a:lstStyle/>
        <a:p>
          <a:pPr algn="just"/>
          <a:r>
            <a:rPr lang="ru-RU" sz="1600" dirty="0" smtClean="0"/>
            <a:t>Доведение до ОО пакета методических </a:t>
          </a:r>
          <a:r>
            <a:rPr lang="ru-RU" sz="1600" b="1" dirty="0" smtClean="0"/>
            <a:t>рекомендаций</a:t>
          </a:r>
          <a:r>
            <a:rPr lang="ru-RU" sz="1600" dirty="0" smtClean="0"/>
            <a:t> по вопросам управления введением ФГОС</a:t>
          </a:r>
          <a:endParaRPr lang="ru-RU" sz="1600" dirty="0"/>
        </a:p>
      </dgm:t>
    </dgm:pt>
    <dgm:pt modelId="{D47B0CB2-58ED-4163-9AF3-6D7C690173D9}" type="parTrans" cxnId="{5B0C99AD-3B66-4A25-8505-6D8DE9B685B3}">
      <dgm:prSet/>
      <dgm:spPr/>
      <dgm:t>
        <a:bodyPr/>
        <a:lstStyle/>
        <a:p>
          <a:endParaRPr lang="ru-RU"/>
        </a:p>
      </dgm:t>
    </dgm:pt>
    <dgm:pt modelId="{21079E9F-0F42-496E-91AE-AC4FD9841400}" type="sibTrans" cxnId="{5B0C99AD-3B66-4A25-8505-6D8DE9B685B3}">
      <dgm:prSet/>
      <dgm:spPr/>
      <dgm:t>
        <a:bodyPr/>
        <a:lstStyle/>
        <a:p>
          <a:endParaRPr lang="ru-RU"/>
        </a:p>
      </dgm:t>
    </dgm:pt>
    <dgm:pt modelId="{C311C9B3-5611-4108-BEB7-60E8E7A85C2E}">
      <dgm:prSet custT="1"/>
      <dgm:spPr/>
      <dgm:t>
        <a:bodyPr/>
        <a:lstStyle/>
        <a:p>
          <a:pPr algn="l"/>
          <a:endParaRPr lang="ru-RU" sz="1600" dirty="0"/>
        </a:p>
      </dgm:t>
    </dgm:pt>
    <dgm:pt modelId="{EC677EB4-8845-4559-9190-50DE01EF996D}" type="parTrans" cxnId="{2B7F7C88-2517-4E4F-B44F-1C4145ABD52F}">
      <dgm:prSet/>
      <dgm:spPr/>
      <dgm:t>
        <a:bodyPr/>
        <a:lstStyle/>
        <a:p>
          <a:endParaRPr lang="ru-RU"/>
        </a:p>
      </dgm:t>
    </dgm:pt>
    <dgm:pt modelId="{08B7911A-4F52-41CD-80FB-58DB76685535}" type="sibTrans" cxnId="{2B7F7C88-2517-4E4F-B44F-1C4145ABD52F}">
      <dgm:prSet/>
      <dgm:spPr/>
      <dgm:t>
        <a:bodyPr/>
        <a:lstStyle/>
        <a:p>
          <a:endParaRPr lang="ru-RU"/>
        </a:p>
      </dgm:t>
    </dgm:pt>
    <dgm:pt modelId="{53223FE5-0F0D-4797-BBD5-35508A6AB88A}">
      <dgm:prSet phldrT="[Текст]" custT="1"/>
      <dgm:spPr/>
      <dgm:t>
        <a:bodyPr/>
        <a:lstStyle/>
        <a:p>
          <a:pPr algn="just"/>
          <a:r>
            <a:rPr lang="ru-RU" sz="1600" dirty="0" smtClean="0"/>
            <a:t>Предоставление </a:t>
          </a:r>
          <a:r>
            <a:rPr lang="ru-RU" sz="1600" b="1" dirty="0" smtClean="0"/>
            <a:t>кадров</a:t>
          </a:r>
          <a:r>
            <a:rPr lang="ru-RU" sz="1600" dirty="0" smtClean="0"/>
            <a:t> для консультационного пункта</a:t>
          </a:r>
          <a:endParaRPr lang="ru-RU" sz="1600" dirty="0"/>
        </a:p>
      </dgm:t>
    </dgm:pt>
    <dgm:pt modelId="{A85B1EC8-2DF7-49DF-8EEB-A6EB222567C1}" type="parTrans" cxnId="{686EB06D-E63A-4F17-B976-F00A8541AA5D}">
      <dgm:prSet/>
      <dgm:spPr/>
      <dgm:t>
        <a:bodyPr/>
        <a:lstStyle/>
        <a:p>
          <a:endParaRPr lang="ru-RU"/>
        </a:p>
      </dgm:t>
    </dgm:pt>
    <dgm:pt modelId="{343CE625-8C91-4F03-843A-1AAE08B332CC}" type="sibTrans" cxnId="{686EB06D-E63A-4F17-B976-F00A8541AA5D}">
      <dgm:prSet/>
      <dgm:spPr/>
      <dgm:t>
        <a:bodyPr/>
        <a:lstStyle/>
        <a:p>
          <a:endParaRPr lang="ru-RU"/>
        </a:p>
      </dgm:t>
    </dgm:pt>
    <dgm:pt modelId="{F059B34F-41AF-4412-AE86-F4589825A050}">
      <dgm:prSet phldrT="[Текст]" custT="1"/>
      <dgm:spPr/>
      <dgm:t>
        <a:bodyPr/>
        <a:lstStyle/>
        <a:p>
          <a:pPr algn="just"/>
          <a:r>
            <a:rPr lang="ru-RU" sz="1600" dirty="0" smtClean="0"/>
            <a:t>Организация муниципальных образовательных </a:t>
          </a:r>
          <a:r>
            <a:rPr lang="ru-RU" sz="1600" b="1" dirty="0" smtClean="0"/>
            <a:t>событий</a:t>
          </a:r>
          <a:r>
            <a:rPr lang="ru-RU" sz="1600" dirty="0" smtClean="0"/>
            <a:t> по введению ФГОС</a:t>
          </a:r>
          <a:endParaRPr lang="ru-RU" sz="1600" dirty="0"/>
        </a:p>
      </dgm:t>
    </dgm:pt>
    <dgm:pt modelId="{E5BE033B-471F-4614-B38D-C5C6855D97CB}" type="parTrans" cxnId="{88077BAD-4917-44A6-B291-7BC953A48434}">
      <dgm:prSet/>
      <dgm:spPr/>
      <dgm:t>
        <a:bodyPr/>
        <a:lstStyle/>
        <a:p>
          <a:endParaRPr lang="ru-RU"/>
        </a:p>
      </dgm:t>
    </dgm:pt>
    <dgm:pt modelId="{9B3976F6-E503-4CF5-B9AF-3FE1B3514956}" type="sibTrans" cxnId="{88077BAD-4917-44A6-B291-7BC953A48434}">
      <dgm:prSet/>
      <dgm:spPr/>
      <dgm:t>
        <a:bodyPr/>
        <a:lstStyle/>
        <a:p>
          <a:endParaRPr lang="ru-RU"/>
        </a:p>
      </dgm:t>
    </dgm:pt>
    <dgm:pt modelId="{59DA7443-7E58-4A7A-97DF-8F27A12BC515}">
      <dgm:prSet phldrT="[Текст]" custT="1"/>
      <dgm:spPr/>
      <dgm:t>
        <a:bodyPr/>
        <a:lstStyle/>
        <a:p>
          <a:pPr algn="just"/>
          <a:r>
            <a:rPr lang="ru-RU" sz="1600" dirty="0" smtClean="0"/>
            <a:t>Определение муниципальных </a:t>
          </a:r>
          <a:r>
            <a:rPr lang="ru-RU" sz="1600" b="1" dirty="0" err="1" smtClean="0"/>
            <a:t>тьюторов</a:t>
          </a:r>
          <a:r>
            <a:rPr lang="ru-RU" sz="1600" dirty="0" smtClean="0"/>
            <a:t> для сопровождения введения ФГОС</a:t>
          </a:r>
          <a:endParaRPr lang="ru-RU" sz="1600" dirty="0"/>
        </a:p>
      </dgm:t>
    </dgm:pt>
    <dgm:pt modelId="{6BBA4CD1-3C5D-4944-B91D-17C89A02D139}" type="parTrans" cxnId="{2B67A56F-0195-4271-9F1F-C604AF1DFF00}">
      <dgm:prSet/>
      <dgm:spPr/>
      <dgm:t>
        <a:bodyPr/>
        <a:lstStyle/>
        <a:p>
          <a:endParaRPr lang="ru-RU"/>
        </a:p>
      </dgm:t>
    </dgm:pt>
    <dgm:pt modelId="{57858814-8C7B-48AD-9321-6CAD7D840E42}" type="sibTrans" cxnId="{2B67A56F-0195-4271-9F1F-C604AF1DFF00}">
      <dgm:prSet/>
      <dgm:spPr/>
      <dgm:t>
        <a:bodyPr/>
        <a:lstStyle/>
        <a:p>
          <a:endParaRPr lang="ru-RU"/>
        </a:p>
      </dgm:t>
    </dgm:pt>
    <dgm:pt modelId="{8946B5D8-03C5-4708-8B0D-311D530B0599}">
      <dgm:prSet phldrT="[Текст]" custT="1"/>
      <dgm:spPr/>
      <dgm:t>
        <a:bodyPr/>
        <a:lstStyle/>
        <a:p>
          <a:pPr algn="just"/>
          <a:r>
            <a:rPr lang="ru-RU" sz="1600" dirty="0" smtClean="0"/>
            <a:t>Координация на </a:t>
          </a:r>
          <a:r>
            <a:rPr lang="ru-RU" sz="1600" dirty="0" err="1" smtClean="0"/>
            <a:t>мун</a:t>
          </a:r>
          <a:r>
            <a:rPr lang="ru-RU" sz="1600" dirty="0" smtClean="0"/>
            <a:t>. уровне </a:t>
          </a:r>
          <a:r>
            <a:rPr lang="ru-RU" sz="1600" b="1" dirty="0" smtClean="0"/>
            <a:t>обучения</a:t>
          </a:r>
          <a:r>
            <a:rPr lang="ru-RU" sz="1600" dirty="0" smtClean="0"/>
            <a:t> руководителей и педагогов на курсах ПК</a:t>
          </a:r>
          <a:endParaRPr lang="ru-RU" sz="1600" dirty="0"/>
        </a:p>
      </dgm:t>
    </dgm:pt>
    <dgm:pt modelId="{80D4C0CA-0076-489F-AEC5-7E1C2E416913}" type="parTrans" cxnId="{188EFDD3-CD84-4FCD-889D-44B52B71228F}">
      <dgm:prSet/>
      <dgm:spPr/>
      <dgm:t>
        <a:bodyPr/>
        <a:lstStyle/>
        <a:p>
          <a:endParaRPr lang="ru-RU"/>
        </a:p>
      </dgm:t>
    </dgm:pt>
    <dgm:pt modelId="{D995F042-1BF5-47AB-84BD-22448900F658}" type="sibTrans" cxnId="{188EFDD3-CD84-4FCD-889D-44B52B71228F}">
      <dgm:prSet/>
      <dgm:spPr/>
      <dgm:t>
        <a:bodyPr/>
        <a:lstStyle/>
        <a:p>
          <a:endParaRPr lang="ru-RU"/>
        </a:p>
      </dgm:t>
    </dgm:pt>
    <dgm:pt modelId="{451FF2D4-3F37-4C08-82E7-49FCA1DAB781}">
      <dgm:prSet phldrT="[Текст]" custT="1"/>
      <dgm:spPr/>
      <dgm:t>
        <a:bodyPr/>
        <a:lstStyle/>
        <a:p>
          <a:pPr algn="just"/>
          <a:r>
            <a:rPr lang="ru-RU" sz="1600" dirty="0" smtClean="0"/>
            <a:t>Координация учителей, участвующих в </a:t>
          </a:r>
          <a:r>
            <a:rPr lang="ru-RU" sz="1600" b="1" dirty="0" smtClean="0"/>
            <a:t>апробации</a:t>
          </a:r>
          <a:r>
            <a:rPr lang="ru-RU" sz="1600" dirty="0" smtClean="0"/>
            <a:t> рабочих программ</a:t>
          </a:r>
          <a:endParaRPr lang="ru-RU" sz="1600" dirty="0"/>
        </a:p>
      </dgm:t>
    </dgm:pt>
    <dgm:pt modelId="{62835B9D-B298-43B1-A74C-0F99255EDD9F}" type="parTrans" cxnId="{146EEF48-96C6-4736-AAD7-05EC81195266}">
      <dgm:prSet/>
      <dgm:spPr/>
      <dgm:t>
        <a:bodyPr/>
        <a:lstStyle/>
        <a:p>
          <a:endParaRPr lang="ru-RU"/>
        </a:p>
      </dgm:t>
    </dgm:pt>
    <dgm:pt modelId="{CA08CFE2-4243-452A-B701-F7677F5F923C}" type="sibTrans" cxnId="{146EEF48-96C6-4736-AAD7-05EC81195266}">
      <dgm:prSet/>
      <dgm:spPr/>
      <dgm:t>
        <a:bodyPr/>
        <a:lstStyle/>
        <a:p>
          <a:endParaRPr lang="ru-RU"/>
        </a:p>
      </dgm:t>
    </dgm:pt>
    <dgm:pt modelId="{0F52ECBB-BB36-4987-A38A-33713FC8E2F9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Взаимодействие</a:t>
          </a:r>
          <a:r>
            <a:rPr lang="ru-RU" sz="1600" dirty="0" smtClean="0"/>
            <a:t> с КОИРО по вопросам сбора данных от ОО, информирования ОО</a:t>
          </a:r>
          <a:endParaRPr lang="ru-RU" sz="1600" dirty="0"/>
        </a:p>
      </dgm:t>
    </dgm:pt>
    <dgm:pt modelId="{A3ECF043-09F6-4E6E-AD6E-D6A05E0115DC}" type="parTrans" cxnId="{EFD353BF-0E8D-475B-AF68-2BFC962CC459}">
      <dgm:prSet/>
      <dgm:spPr/>
      <dgm:t>
        <a:bodyPr/>
        <a:lstStyle/>
        <a:p>
          <a:endParaRPr lang="ru-RU"/>
        </a:p>
      </dgm:t>
    </dgm:pt>
    <dgm:pt modelId="{07F5969B-48AF-4D37-8C51-24C188991B4C}" type="sibTrans" cxnId="{EFD353BF-0E8D-475B-AF68-2BFC962CC459}">
      <dgm:prSet/>
      <dgm:spPr/>
      <dgm:t>
        <a:bodyPr/>
        <a:lstStyle/>
        <a:p>
          <a:endParaRPr lang="ru-RU"/>
        </a:p>
      </dgm:t>
    </dgm:pt>
    <dgm:pt modelId="{E286F719-BAF6-43A6-9BDB-88A46363DA54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Координация деятельности</a:t>
          </a:r>
          <a:r>
            <a:rPr lang="ru-RU" sz="1600" dirty="0" smtClean="0"/>
            <a:t> </a:t>
          </a:r>
          <a:r>
            <a:rPr lang="ru-RU" sz="1600" dirty="0" smtClean="0"/>
            <a:t>консультационным пунктом: принятие запросов на сопровождение</a:t>
          </a:r>
          <a:endParaRPr lang="ru-RU" sz="1600" dirty="0"/>
        </a:p>
      </dgm:t>
    </dgm:pt>
    <dgm:pt modelId="{00A0BD51-5A41-4462-A34C-4798E296CF33}" type="parTrans" cxnId="{E621D135-08DF-489F-896F-E6C73A65D957}">
      <dgm:prSet/>
      <dgm:spPr/>
      <dgm:t>
        <a:bodyPr/>
        <a:lstStyle/>
        <a:p>
          <a:endParaRPr lang="ru-RU"/>
        </a:p>
      </dgm:t>
    </dgm:pt>
    <dgm:pt modelId="{5834857F-84FA-4A56-9563-914D40F01467}" type="sibTrans" cxnId="{E621D135-08DF-489F-896F-E6C73A65D957}">
      <dgm:prSet/>
      <dgm:spPr/>
      <dgm:t>
        <a:bodyPr/>
        <a:lstStyle/>
        <a:p>
          <a:endParaRPr lang="ru-RU"/>
        </a:p>
      </dgm:t>
    </dgm:pt>
    <dgm:pt modelId="{042DC2F1-A97A-4B54-83E6-0CD16B82A971}">
      <dgm:prSet phldrT="[Текст]" custT="1"/>
      <dgm:spPr/>
      <dgm:t>
        <a:bodyPr/>
        <a:lstStyle/>
        <a:p>
          <a:pPr algn="just"/>
          <a:r>
            <a:rPr lang="ru-RU" sz="1600" dirty="0" smtClean="0"/>
            <a:t>Организация </a:t>
          </a:r>
          <a:r>
            <a:rPr lang="ru-RU" sz="1600" b="1" dirty="0" smtClean="0"/>
            <a:t>мониторинга</a:t>
          </a:r>
          <a:r>
            <a:rPr lang="ru-RU" sz="1600" dirty="0" smtClean="0"/>
            <a:t> введения ФГОС</a:t>
          </a:r>
          <a:endParaRPr lang="ru-RU" sz="1600" dirty="0"/>
        </a:p>
      </dgm:t>
    </dgm:pt>
    <dgm:pt modelId="{AD832599-DAC0-4021-9C4B-85BB20AA9318}" type="parTrans" cxnId="{7ADDF6FE-C924-4FE8-8314-F0BAEA363A71}">
      <dgm:prSet/>
      <dgm:spPr/>
      <dgm:t>
        <a:bodyPr/>
        <a:lstStyle/>
        <a:p>
          <a:endParaRPr lang="ru-RU"/>
        </a:p>
      </dgm:t>
    </dgm:pt>
    <dgm:pt modelId="{6D523A76-0C68-4843-AABF-CEBB3E820831}" type="sibTrans" cxnId="{7ADDF6FE-C924-4FE8-8314-F0BAEA363A71}">
      <dgm:prSet/>
      <dgm:spPr/>
      <dgm:t>
        <a:bodyPr/>
        <a:lstStyle/>
        <a:p>
          <a:endParaRPr lang="ru-RU"/>
        </a:p>
      </dgm:t>
    </dgm:pt>
    <dgm:pt modelId="{ED0EAA42-F4E8-4ECC-AF8B-77E87C9F8E50}">
      <dgm:prSet phldrT="[Текст]" custT="1"/>
      <dgm:spPr/>
      <dgm:t>
        <a:bodyPr/>
        <a:lstStyle/>
        <a:p>
          <a:pPr algn="just"/>
          <a:r>
            <a:rPr lang="ru-RU" sz="1600" dirty="0" smtClean="0"/>
            <a:t>Создание </a:t>
          </a:r>
          <a:r>
            <a:rPr lang="ru-RU" sz="1600" b="1" dirty="0" smtClean="0"/>
            <a:t>условий</a:t>
          </a:r>
          <a:r>
            <a:rPr lang="ru-RU" sz="1600" dirty="0" smtClean="0"/>
            <a:t>, в том числе нормативных и кадровых, для функционирования консультационного пункта</a:t>
          </a:r>
          <a:endParaRPr lang="ru-RU" sz="1600" dirty="0"/>
        </a:p>
      </dgm:t>
    </dgm:pt>
    <dgm:pt modelId="{82FED156-B8F8-4F61-B44E-BC21A7FD92C1}" type="parTrans" cxnId="{EAD6A9A5-E30C-476C-B65F-6CDA697611AF}">
      <dgm:prSet/>
      <dgm:spPr/>
    </dgm:pt>
    <dgm:pt modelId="{8CA02107-B892-43C4-A6A3-A3033CEF2211}" type="sibTrans" cxnId="{EAD6A9A5-E30C-476C-B65F-6CDA697611AF}">
      <dgm:prSet/>
      <dgm:spPr/>
    </dgm:pt>
    <dgm:pt modelId="{9420F960-5DFE-4DA1-A753-6378770D67F6}" type="pres">
      <dgm:prSet presAssocID="{06F51EAA-B6F1-4A00-8363-4DAE2DB3B1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CAA37A-384B-44CC-BB49-E2A05EBC047A}" type="pres">
      <dgm:prSet presAssocID="{52AAFA20-9C46-4DED-BE14-6C9E43AB80DE}" presName="composite" presStyleCnt="0"/>
      <dgm:spPr/>
    </dgm:pt>
    <dgm:pt modelId="{8C3F2771-5AB3-48E1-8492-1A2A29886F1C}" type="pres">
      <dgm:prSet presAssocID="{52AAFA20-9C46-4DED-BE14-6C9E43AB80D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9D57D-836B-4704-BA48-77A81DAA4520}" type="pres">
      <dgm:prSet presAssocID="{52AAFA20-9C46-4DED-BE14-6C9E43AB80D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B1B1F-C698-4B0E-A570-18F3F55DC5E4}" type="pres">
      <dgm:prSet presAssocID="{A19A3432-D0FE-4BE1-8532-CD63480145E0}" presName="space" presStyleCnt="0"/>
      <dgm:spPr/>
    </dgm:pt>
    <dgm:pt modelId="{CD99A931-74D0-482C-8185-91A08C2C13E3}" type="pres">
      <dgm:prSet presAssocID="{FFB28999-7C3A-4899-A866-45C7D0348B8C}" presName="composite" presStyleCnt="0"/>
      <dgm:spPr/>
    </dgm:pt>
    <dgm:pt modelId="{D65FF129-3907-4890-9754-CB7465E3DEC2}" type="pres">
      <dgm:prSet presAssocID="{FFB28999-7C3A-4899-A866-45C7D0348B8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700D7-6613-4A9F-AFF8-D727B038BD24}" type="pres">
      <dgm:prSet presAssocID="{FFB28999-7C3A-4899-A866-45C7D0348B8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352CB-5084-40E2-9FF8-96017523D15E}" type="pres">
      <dgm:prSet presAssocID="{57BAE1DF-A03D-4F82-AE64-CC4B2BB67CE2}" presName="space" presStyleCnt="0"/>
      <dgm:spPr/>
    </dgm:pt>
    <dgm:pt modelId="{334E292E-52D7-446B-898D-7F6F7513A19D}" type="pres">
      <dgm:prSet presAssocID="{88BB7C81-6F63-43BA-A3BB-EBB053EB825E}" presName="composite" presStyleCnt="0"/>
      <dgm:spPr/>
    </dgm:pt>
    <dgm:pt modelId="{7999F8F3-2CE7-4EE0-94C9-56E674DEA45C}" type="pres">
      <dgm:prSet presAssocID="{88BB7C81-6F63-43BA-A3BB-EBB053EB825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2BF31-B32B-40DB-84D4-B0BEAA27A183}" type="pres">
      <dgm:prSet presAssocID="{88BB7C81-6F63-43BA-A3BB-EBB053EB825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74A1A7-D889-41FA-8F2B-0D1843810453}" type="presOf" srcId="{52AAFA20-9C46-4DED-BE14-6C9E43AB80DE}" destId="{8C3F2771-5AB3-48E1-8492-1A2A29886F1C}" srcOrd="0" destOrd="0" presId="urn:microsoft.com/office/officeart/2005/8/layout/hList1"/>
    <dgm:cxn modelId="{18BB3214-F074-49FD-8916-C3FB2A7E0260}" srcId="{52AAFA20-9C46-4DED-BE14-6C9E43AB80DE}" destId="{15129988-45DC-4A29-8732-2605CDED21F7}" srcOrd="4" destOrd="0" parTransId="{701A3379-AA6B-41A7-80DF-DAD52E7CF797}" sibTransId="{8E7EA687-C620-4AFD-8CF3-46D752850126}"/>
    <dgm:cxn modelId="{EFD353BF-0E8D-475B-AF68-2BFC962CC459}" srcId="{88BB7C81-6F63-43BA-A3BB-EBB053EB825E}" destId="{0F52ECBB-BB36-4987-A38A-33713FC8E2F9}" srcOrd="2" destOrd="0" parTransId="{A3ECF043-09F6-4E6E-AD6E-D6A05E0115DC}" sibTransId="{07F5969B-48AF-4D37-8C51-24C188991B4C}"/>
    <dgm:cxn modelId="{14A36D3E-C99F-47D6-8BFB-08811CD3DA7F}" type="presOf" srcId="{06F51EAA-B6F1-4A00-8363-4DAE2DB3B104}" destId="{9420F960-5DFE-4DA1-A753-6378770D67F6}" srcOrd="0" destOrd="0" presId="urn:microsoft.com/office/officeart/2005/8/layout/hList1"/>
    <dgm:cxn modelId="{5E3AE012-DC17-4461-9BFD-02A1FE9AB223}" type="presOf" srcId="{6A66615B-1700-4AC3-A91B-4B78E22B99AD}" destId="{F00700D7-6613-4A9F-AFF8-D727B038BD24}" srcOrd="0" destOrd="3" presId="urn:microsoft.com/office/officeart/2005/8/layout/hList1"/>
    <dgm:cxn modelId="{2206B33E-62DC-4F3F-BE13-AAD1BAD688A8}" type="presOf" srcId="{F059B34F-41AF-4412-AE86-F4589825A050}" destId="{F00700D7-6613-4A9F-AFF8-D727B038BD24}" srcOrd="0" destOrd="2" presId="urn:microsoft.com/office/officeart/2005/8/layout/hList1"/>
    <dgm:cxn modelId="{6E1BF925-0621-4B91-8BF9-53D42127B2BD}" srcId="{52AAFA20-9C46-4DED-BE14-6C9E43AB80DE}" destId="{FB99005E-6D7E-4BF4-A52C-21A746A88017}" srcOrd="0" destOrd="0" parTransId="{14C72457-D790-482D-AFC9-9E715B03B511}" sibTransId="{61AA2486-4200-46BA-9DB2-61E5C7AD3410}"/>
    <dgm:cxn modelId="{88077BAD-4917-44A6-B291-7BC953A48434}" srcId="{FFB28999-7C3A-4899-A866-45C7D0348B8C}" destId="{F059B34F-41AF-4412-AE86-F4589825A050}" srcOrd="2" destOrd="0" parTransId="{E5BE033B-471F-4614-B38D-C5C6855D97CB}" sibTransId="{9B3976F6-E503-4CF5-B9AF-3FE1B3514956}"/>
    <dgm:cxn modelId="{BF64F7B0-1E85-4A05-AE27-1F467DA2EA50}" type="presOf" srcId="{15129988-45DC-4A29-8732-2605CDED21F7}" destId="{4179D57D-836B-4704-BA48-77A81DAA4520}" srcOrd="0" destOrd="4" presId="urn:microsoft.com/office/officeart/2005/8/layout/hList1"/>
    <dgm:cxn modelId="{F3D9F706-296A-41AF-A985-DE7A622E4B83}" type="presOf" srcId="{FFB28999-7C3A-4899-A866-45C7D0348B8C}" destId="{D65FF129-3907-4890-9754-CB7465E3DEC2}" srcOrd="0" destOrd="0" presId="urn:microsoft.com/office/officeart/2005/8/layout/hList1"/>
    <dgm:cxn modelId="{BE74BA2B-C304-4D76-A9FA-B50FA48163EC}" type="presOf" srcId="{F63E4936-E280-4F72-A6C1-B991E42EAB44}" destId="{4179D57D-836B-4704-BA48-77A81DAA4520}" srcOrd="0" destOrd="2" presId="urn:microsoft.com/office/officeart/2005/8/layout/hList1"/>
    <dgm:cxn modelId="{FA3A809C-D06A-4A05-9ED1-75B0B0DD718B}" type="presOf" srcId="{0F52ECBB-BB36-4987-A38A-33713FC8E2F9}" destId="{FE12BF31-B32B-40DB-84D4-B0BEAA27A183}" srcOrd="0" destOrd="2" presId="urn:microsoft.com/office/officeart/2005/8/layout/hList1"/>
    <dgm:cxn modelId="{1DFE1B2D-8081-4005-8AD2-03AA32C6AA57}" srcId="{52AAFA20-9C46-4DED-BE14-6C9E43AB80DE}" destId="{8FE46E0A-942E-4385-81B4-A5E1B601745A}" srcOrd="3" destOrd="0" parTransId="{C9C20391-3D55-43BB-8FA7-CD1113975777}" sibTransId="{4AF1DF0C-6E0B-4F77-932F-8ADC15ADCD89}"/>
    <dgm:cxn modelId="{C6E8EC8C-BB91-4C3D-A579-0903BD727A64}" type="presOf" srcId="{451FF2D4-3F37-4C08-82E7-49FCA1DAB781}" destId="{FE12BF31-B32B-40DB-84D4-B0BEAA27A183}" srcOrd="0" destOrd="4" presId="urn:microsoft.com/office/officeart/2005/8/layout/hList1"/>
    <dgm:cxn modelId="{D892B0E8-B008-42B4-9208-77D689156B81}" srcId="{06F51EAA-B6F1-4A00-8363-4DAE2DB3B104}" destId="{FFB28999-7C3A-4899-A866-45C7D0348B8C}" srcOrd="1" destOrd="0" parTransId="{67FFA09D-BBA1-442E-954A-FBC8A2AC6606}" sibTransId="{57BAE1DF-A03D-4F82-AE64-CC4B2BB67CE2}"/>
    <dgm:cxn modelId="{0819FA24-9927-41F4-A0A6-B8F9E6659EAE}" srcId="{06F51EAA-B6F1-4A00-8363-4DAE2DB3B104}" destId="{52AAFA20-9C46-4DED-BE14-6C9E43AB80DE}" srcOrd="0" destOrd="0" parTransId="{A8AEE7E7-03D0-4DBC-9B7B-AA229D26AC09}" sibTransId="{A19A3432-D0FE-4BE1-8532-CD63480145E0}"/>
    <dgm:cxn modelId="{2B7F7C88-2517-4E4F-B44F-1C4145ABD52F}" srcId="{FFB28999-7C3A-4899-A866-45C7D0348B8C}" destId="{C311C9B3-5611-4108-BEB7-60E8E7A85C2E}" srcOrd="4" destOrd="0" parTransId="{EC677EB4-8845-4559-9190-50DE01EF996D}" sibTransId="{08B7911A-4F52-41CD-80FB-58DB76685535}"/>
    <dgm:cxn modelId="{77C6610E-797A-44B5-92A4-F8BB64E0050C}" type="presOf" srcId="{E286F719-BAF6-43A6-9BDB-88A46363DA54}" destId="{FE12BF31-B32B-40DB-84D4-B0BEAA27A183}" srcOrd="0" destOrd="0" presId="urn:microsoft.com/office/officeart/2005/8/layout/hList1"/>
    <dgm:cxn modelId="{7ADDF6FE-C924-4FE8-8314-F0BAEA363A71}" srcId="{88BB7C81-6F63-43BA-A3BB-EBB053EB825E}" destId="{042DC2F1-A97A-4B54-83E6-0CD16B82A971}" srcOrd="1" destOrd="0" parTransId="{AD832599-DAC0-4021-9C4B-85BB20AA9318}" sibTransId="{6D523A76-0C68-4843-AABF-CEBB3E820831}"/>
    <dgm:cxn modelId="{C7A6AA04-2D62-4E07-8887-90414D5E56BD}" type="presOf" srcId="{53223FE5-0F0D-4797-BBD5-35508A6AB88A}" destId="{F00700D7-6613-4A9F-AFF8-D727B038BD24}" srcOrd="0" destOrd="0" presId="urn:microsoft.com/office/officeart/2005/8/layout/hList1"/>
    <dgm:cxn modelId="{170CBB92-7D26-4920-A5F4-190A92BE9C49}" type="presOf" srcId="{042DC2F1-A97A-4B54-83E6-0CD16B82A971}" destId="{FE12BF31-B32B-40DB-84D4-B0BEAA27A183}" srcOrd="0" destOrd="1" presId="urn:microsoft.com/office/officeart/2005/8/layout/hList1"/>
    <dgm:cxn modelId="{E621D135-08DF-489F-896F-E6C73A65D957}" srcId="{88BB7C81-6F63-43BA-A3BB-EBB053EB825E}" destId="{E286F719-BAF6-43A6-9BDB-88A46363DA54}" srcOrd="0" destOrd="0" parTransId="{00A0BD51-5A41-4462-A34C-4798E296CF33}" sibTransId="{5834857F-84FA-4A56-9563-914D40F01467}"/>
    <dgm:cxn modelId="{FD5F8C99-0B26-460B-9D94-ED9452190ED8}" type="presOf" srcId="{ED0EAA42-F4E8-4ECC-AF8B-77E87C9F8E50}" destId="{4179D57D-836B-4704-BA48-77A81DAA4520}" srcOrd="0" destOrd="1" presId="urn:microsoft.com/office/officeart/2005/8/layout/hList1"/>
    <dgm:cxn modelId="{686EB06D-E63A-4F17-B976-F00A8541AA5D}" srcId="{FFB28999-7C3A-4899-A866-45C7D0348B8C}" destId="{53223FE5-0F0D-4797-BBD5-35508A6AB88A}" srcOrd="0" destOrd="0" parTransId="{A85B1EC8-2DF7-49DF-8EEB-A6EB222567C1}" sibTransId="{343CE625-8C91-4F03-843A-1AAE08B332CC}"/>
    <dgm:cxn modelId="{146EEF48-96C6-4736-AAD7-05EC81195266}" srcId="{88BB7C81-6F63-43BA-A3BB-EBB053EB825E}" destId="{451FF2D4-3F37-4C08-82E7-49FCA1DAB781}" srcOrd="4" destOrd="0" parTransId="{62835B9D-B298-43B1-A74C-0F99255EDD9F}" sibTransId="{CA08CFE2-4243-452A-B701-F7677F5F923C}"/>
    <dgm:cxn modelId="{2F40772A-54C7-4921-8514-9F8FF4613282}" type="presOf" srcId="{8946B5D8-03C5-4708-8B0D-311D530B0599}" destId="{FE12BF31-B32B-40DB-84D4-B0BEAA27A183}" srcOrd="0" destOrd="3" presId="urn:microsoft.com/office/officeart/2005/8/layout/hList1"/>
    <dgm:cxn modelId="{F80217E2-2264-4CF3-9680-D64F7821861B}" srcId="{52AAFA20-9C46-4DED-BE14-6C9E43AB80DE}" destId="{F63E4936-E280-4F72-A6C1-B991E42EAB44}" srcOrd="2" destOrd="0" parTransId="{F7D161C4-F934-40A3-B351-AB0192854FDD}" sibTransId="{39213B18-2BB5-4D6B-8801-6DB704D36AFE}"/>
    <dgm:cxn modelId="{CA7CA191-80E8-40E5-A6E0-1AE1FEA04D6E}" type="presOf" srcId="{FB99005E-6D7E-4BF4-A52C-21A746A88017}" destId="{4179D57D-836B-4704-BA48-77A81DAA4520}" srcOrd="0" destOrd="0" presId="urn:microsoft.com/office/officeart/2005/8/layout/hList1"/>
    <dgm:cxn modelId="{188EFDD3-CD84-4FCD-889D-44B52B71228F}" srcId="{88BB7C81-6F63-43BA-A3BB-EBB053EB825E}" destId="{8946B5D8-03C5-4708-8B0D-311D530B0599}" srcOrd="3" destOrd="0" parTransId="{80D4C0CA-0076-489F-AEC5-7E1C2E416913}" sibTransId="{D995F042-1BF5-47AB-84BD-22448900F658}"/>
    <dgm:cxn modelId="{CA43BC96-C241-400A-A6B8-99B143F33D1B}" type="presOf" srcId="{8FE46E0A-942E-4385-81B4-A5E1B601745A}" destId="{4179D57D-836B-4704-BA48-77A81DAA4520}" srcOrd="0" destOrd="3" presId="urn:microsoft.com/office/officeart/2005/8/layout/hList1"/>
    <dgm:cxn modelId="{C5F9164E-B419-4E60-A876-60F154121D3F}" srcId="{06F51EAA-B6F1-4A00-8363-4DAE2DB3B104}" destId="{88BB7C81-6F63-43BA-A3BB-EBB053EB825E}" srcOrd="2" destOrd="0" parTransId="{CCCD6964-191D-4420-A869-30F89A5579E3}" sibTransId="{2C696300-6E6C-49B4-9120-56EC7383A41D}"/>
    <dgm:cxn modelId="{EAD6A9A5-E30C-476C-B65F-6CDA697611AF}" srcId="{52AAFA20-9C46-4DED-BE14-6C9E43AB80DE}" destId="{ED0EAA42-F4E8-4ECC-AF8B-77E87C9F8E50}" srcOrd="1" destOrd="0" parTransId="{82FED156-B8F8-4F61-B44E-BC21A7FD92C1}" sibTransId="{8CA02107-B892-43C4-A6A3-A3033CEF2211}"/>
    <dgm:cxn modelId="{4C9EBFF4-FCED-4C46-9576-6520DE337E11}" type="presOf" srcId="{88BB7C81-6F63-43BA-A3BB-EBB053EB825E}" destId="{7999F8F3-2CE7-4EE0-94C9-56E674DEA45C}" srcOrd="0" destOrd="0" presId="urn:microsoft.com/office/officeart/2005/8/layout/hList1"/>
    <dgm:cxn modelId="{DFA61090-2E80-442F-BAF0-519A663A73C7}" type="presOf" srcId="{C311C9B3-5611-4108-BEB7-60E8E7A85C2E}" destId="{F00700D7-6613-4A9F-AFF8-D727B038BD24}" srcOrd="0" destOrd="4" presId="urn:microsoft.com/office/officeart/2005/8/layout/hList1"/>
    <dgm:cxn modelId="{5B0C99AD-3B66-4A25-8505-6D8DE9B685B3}" srcId="{FFB28999-7C3A-4899-A866-45C7D0348B8C}" destId="{6A66615B-1700-4AC3-A91B-4B78E22B99AD}" srcOrd="3" destOrd="0" parTransId="{D47B0CB2-58ED-4163-9AF3-6D7C690173D9}" sibTransId="{21079E9F-0F42-496E-91AE-AC4FD9841400}"/>
    <dgm:cxn modelId="{B0968A59-05CD-4E83-8707-CBF8E06CF8C4}" type="presOf" srcId="{59DA7443-7E58-4A7A-97DF-8F27A12BC515}" destId="{F00700D7-6613-4A9F-AFF8-D727B038BD24}" srcOrd="0" destOrd="1" presId="urn:microsoft.com/office/officeart/2005/8/layout/hList1"/>
    <dgm:cxn modelId="{2B67A56F-0195-4271-9F1F-C604AF1DFF00}" srcId="{FFB28999-7C3A-4899-A866-45C7D0348B8C}" destId="{59DA7443-7E58-4A7A-97DF-8F27A12BC515}" srcOrd="1" destOrd="0" parTransId="{6BBA4CD1-3C5D-4944-B91D-17C89A02D139}" sibTransId="{57858814-8C7B-48AD-9321-6CAD7D840E42}"/>
    <dgm:cxn modelId="{73D833DF-C843-4E17-89B4-4EF6C76AA069}" type="presParOf" srcId="{9420F960-5DFE-4DA1-A753-6378770D67F6}" destId="{2CCAA37A-384B-44CC-BB49-E2A05EBC047A}" srcOrd="0" destOrd="0" presId="urn:microsoft.com/office/officeart/2005/8/layout/hList1"/>
    <dgm:cxn modelId="{BD38E7C1-FDAF-4B2E-8367-E1CCB69D2C1B}" type="presParOf" srcId="{2CCAA37A-384B-44CC-BB49-E2A05EBC047A}" destId="{8C3F2771-5AB3-48E1-8492-1A2A29886F1C}" srcOrd="0" destOrd="0" presId="urn:microsoft.com/office/officeart/2005/8/layout/hList1"/>
    <dgm:cxn modelId="{C1799884-D384-4DB0-A5FA-E609B45AB800}" type="presParOf" srcId="{2CCAA37A-384B-44CC-BB49-E2A05EBC047A}" destId="{4179D57D-836B-4704-BA48-77A81DAA4520}" srcOrd="1" destOrd="0" presId="urn:microsoft.com/office/officeart/2005/8/layout/hList1"/>
    <dgm:cxn modelId="{38048ABF-3771-497B-ABE9-36CF98DEE446}" type="presParOf" srcId="{9420F960-5DFE-4DA1-A753-6378770D67F6}" destId="{003B1B1F-C698-4B0E-A570-18F3F55DC5E4}" srcOrd="1" destOrd="0" presId="urn:microsoft.com/office/officeart/2005/8/layout/hList1"/>
    <dgm:cxn modelId="{FA01A45C-8E11-4A3D-A282-94A12B5194C2}" type="presParOf" srcId="{9420F960-5DFE-4DA1-A753-6378770D67F6}" destId="{CD99A931-74D0-482C-8185-91A08C2C13E3}" srcOrd="2" destOrd="0" presId="urn:microsoft.com/office/officeart/2005/8/layout/hList1"/>
    <dgm:cxn modelId="{AF3B2001-A92C-4628-9B1B-11B8D024F8A3}" type="presParOf" srcId="{CD99A931-74D0-482C-8185-91A08C2C13E3}" destId="{D65FF129-3907-4890-9754-CB7465E3DEC2}" srcOrd="0" destOrd="0" presId="urn:microsoft.com/office/officeart/2005/8/layout/hList1"/>
    <dgm:cxn modelId="{246091A5-AF01-4351-8DF8-244388B7A463}" type="presParOf" srcId="{CD99A931-74D0-482C-8185-91A08C2C13E3}" destId="{F00700D7-6613-4A9F-AFF8-D727B038BD24}" srcOrd="1" destOrd="0" presId="urn:microsoft.com/office/officeart/2005/8/layout/hList1"/>
    <dgm:cxn modelId="{D7D4020A-1203-4D11-8FE5-77BCFADC0FDE}" type="presParOf" srcId="{9420F960-5DFE-4DA1-A753-6378770D67F6}" destId="{BEF352CB-5084-40E2-9FF8-96017523D15E}" srcOrd="3" destOrd="0" presId="urn:microsoft.com/office/officeart/2005/8/layout/hList1"/>
    <dgm:cxn modelId="{5E379174-B7A2-411D-91ED-0250E71B2F82}" type="presParOf" srcId="{9420F960-5DFE-4DA1-A753-6378770D67F6}" destId="{334E292E-52D7-446B-898D-7F6F7513A19D}" srcOrd="4" destOrd="0" presId="urn:microsoft.com/office/officeart/2005/8/layout/hList1"/>
    <dgm:cxn modelId="{703852F0-1ABD-42F5-8FDC-9122538BB6BD}" type="presParOf" srcId="{334E292E-52D7-446B-898D-7F6F7513A19D}" destId="{7999F8F3-2CE7-4EE0-94C9-56E674DEA45C}" srcOrd="0" destOrd="0" presId="urn:microsoft.com/office/officeart/2005/8/layout/hList1"/>
    <dgm:cxn modelId="{1818BE0D-EBA0-4754-9212-DC2B4BE558DF}" type="presParOf" srcId="{334E292E-52D7-446B-898D-7F6F7513A19D}" destId="{FE12BF31-B32B-40DB-84D4-B0BEAA27A1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2DCAF-2B26-487C-8D9A-64A1A6A41644}">
      <dsp:nvSpPr>
        <dsp:cNvPr id="0" name=""/>
        <dsp:cNvSpPr/>
      </dsp:nvSpPr>
      <dsp:spPr>
        <a:xfrm>
          <a:off x="1913" y="1273137"/>
          <a:ext cx="2568817" cy="102752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до 8 </a:t>
          </a:r>
          <a:r>
            <a:rPr lang="ru-RU" sz="1800" b="1" kern="1200" dirty="0" smtClean="0">
              <a:latin typeface="+mj-lt"/>
            </a:rPr>
            <a:t>февраля</a:t>
          </a:r>
          <a:endParaRPr lang="ru-RU" sz="1800" b="1" kern="1200" dirty="0">
            <a:latin typeface="+mj-lt"/>
          </a:endParaRPr>
        </a:p>
      </dsp:txBody>
      <dsp:txXfrm>
        <a:off x="515677" y="1273137"/>
        <a:ext cx="1541290" cy="1027527"/>
      </dsp:txXfrm>
    </dsp:sp>
    <dsp:sp modelId="{2B787699-9498-4F1F-B0D5-784CFACD26A1}">
      <dsp:nvSpPr>
        <dsp:cNvPr id="0" name=""/>
        <dsp:cNvSpPr/>
      </dsp:nvSpPr>
      <dsp:spPr>
        <a:xfrm>
          <a:off x="1913" y="2429104"/>
          <a:ext cx="205505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Определение </a:t>
          </a:r>
          <a:r>
            <a:rPr lang="ru-RU" sz="1600" kern="1200" dirty="0" err="1" smtClean="0">
              <a:latin typeface="+mj-lt"/>
            </a:rPr>
            <a:t>мун</a:t>
          </a:r>
          <a:r>
            <a:rPr lang="ru-RU" sz="1600" kern="1200" dirty="0" smtClean="0">
              <a:latin typeface="+mj-lt"/>
            </a:rPr>
            <a:t>. координатора и состава консультационного пункта</a:t>
          </a:r>
          <a:endParaRPr lang="ru-RU" sz="1600" kern="1200" dirty="0">
            <a:latin typeface="+mj-lt"/>
          </a:endParaRPr>
        </a:p>
      </dsp:txBody>
      <dsp:txXfrm>
        <a:off x="1913" y="2429104"/>
        <a:ext cx="2055054" cy="1170000"/>
      </dsp:txXfrm>
    </dsp:sp>
    <dsp:sp modelId="{FE00AE20-616A-494C-8661-141EB58A57BC}">
      <dsp:nvSpPr>
        <dsp:cNvPr id="0" name=""/>
        <dsp:cNvSpPr/>
      </dsp:nvSpPr>
      <dsp:spPr>
        <a:xfrm>
          <a:off x="2354730" y="1273137"/>
          <a:ext cx="2568817" cy="102752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-2157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-2157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-215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-215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10 </a:t>
          </a:r>
          <a:r>
            <a:rPr lang="ru-RU" sz="1800" b="1" kern="1200" dirty="0" smtClean="0">
              <a:latin typeface="+mj-lt"/>
            </a:rPr>
            <a:t>февраля</a:t>
          </a:r>
          <a:endParaRPr lang="ru-RU" sz="1800" b="1" kern="1200" dirty="0">
            <a:latin typeface="+mj-lt"/>
          </a:endParaRPr>
        </a:p>
      </dsp:txBody>
      <dsp:txXfrm>
        <a:off x="2868494" y="1273137"/>
        <a:ext cx="1541290" cy="1027527"/>
      </dsp:txXfrm>
    </dsp:sp>
    <dsp:sp modelId="{3BB88989-962B-4EEF-AEC3-A8C50EFA1C83}">
      <dsp:nvSpPr>
        <dsp:cNvPr id="0" name=""/>
        <dsp:cNvSpPr/>
      </dsp:nvSpPr>
      <dsp:spPr>
        <a:xfrm>
          <a:off x="2354730" y="2429104"/>
          <a:ext cx="205505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Рабочее совещание (далее – еженедельно)</a:t>
          </a:r>
          <a:endParaRPr lang="ru-RU" sz="1600" kern="1200" dirty="0">
            <a:latin typeface="+mj-lt"/>
          </a:endParaRPr>
        </a:p>
      </dsp:txBody>
      <dsp:txXfrm>
        <a:off x="2354730" y="2429104"/>
        <a:ext cx="2055054" cy="1170000"/>
      </dsp:txXfrm>
    </dsp:sp>
    <dsp:sp modelId="{35DA2384-26E1-4F0E-9DFD-AFE504B6FE9E}">
      <dsp:nvSpPr>
        <dsp:cNvPr id="0" name=""/>
        <dsp:cNvSpPr/>
      </dsp:nvSpPr>
      <dsp:spPr>
        <a:xfrm>
          <a:off x="4707548" y="1273137"/>
          <a:ext cx="2568817" cy="102752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-4314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-4314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-431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-431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до 11 февраля</a:t>
          </a:r>
          <a:endParaRPr lang="ru-RU" sz="1800" b="1" kern="1200" dirty="0">
            <a:latin typeface="+mj-lt"/>
          </a:endParaRPr>
        </a:p>
      </dsp:txBody>
      <dsp:txXfrm>
        <a:off x="5221312" y="1273137"/>
        <a:ext cx="1541290" cy="1027527"/>
      </dsp:txXfrm>
    </dsp:sp>
    <dsp:sp modelId="{A5A58654-BC08-4DBD-943F-04E9E8E93A67}">
      <dsp:nvSpPr>
        <dsp:cNvPr id="0" name=""/>
        <dsp:cNvSpPr/>
      </dsp:nvSpPr>
      <dsp:spPr>
        <a:xfrm>
          <a:off x="4707548" y="2429104"/>
          <a:ext cx="205505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План-график введения ФГОС         от МО</a:t>
          </a:r>
          <a:endParaRPr lang="ru-RU" sz="1600" kern="1200" dirty="0">
            <a:latin typeface="+mj-lt"/>
          </a:endParaRPr>
        </a:p>
      </dsp:txBody>
      <dsp:txXfrm>
        <a:off x="4707548" y="2429104"/>
        <a:ext cx="2055054" cy="1170000"/>
      </dsp:txXfrm>
    </dsp:sp>
    <dsp:sp modelId="{6AD07D6D-09CD-46D5-836D-0246C3D7AEFE}">
      <dsp:nvSpPr>
        <dsp:cNvPr id="0" name=""/>
        <dsp:cNvSpPr/>
      </dsp:nvSpPr>
      <dsp:spPr>
        <a:xfrm>
          <a:off x="7060365" y="1273137"/>
          <a:ext cx="2568817" cy="102752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-6471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-6471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-647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-647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до 15 февраля</a:t>
          </a:r>
        </a:p>
      </dsp:txBody>
      <dsp:txXfrm>
        <a:off x="7574129" y="1273137"/>
        <a:ext cx="1541290" cy="1027527"/>
      </dsp:txXfrm>
    </dsp:sp>
    <dsp:sp modelId="{75145878-554C-45E1-A419-7555EF4B814A}">
      <dsp:nvSpPr>
        <dsp:cNvPr id="0" name=""/>
        <dsp:cNvSpPr/>
      </dsp:nvSpPr>
      <dsp:spPr>
        <a:xfrm>
          <a:off x="7060365" y="2429104"/>
          <a:ext cx="205505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Заполнение форм мониторинга  готовности</a:t>
          </a:r>
          <a:endParaRPr lang="ru-RU" sz="1600" kern="1200" dirty="0">
            <a:latin typeface="+mj-lt"/>
          </a:endParaRPr>
        </a:p>
      </dsp:txBody>
      <dsp:txXfrm>
        <a:off x="7060365" y="2429104"/>
        <a:ext cx="2055054" cy="1170000"/>
      </dsp:txXfrm>
    </dsp:sp>
    <dsp:sp modelId="{EE60FB01-5D32-408D-BE36-276E67497CEF}">
      <dsp:nvSpPr>
        <dsp:cNvPr id="0" name=""/>
        <dsp:cNvSpPr/>
      </dsp:nvSpPr>
      <dsp:spPr>
        <a:xfrm>
          <a:off x="9413183" y="1273137"/>
          <a:ext cx="2568817" cy="102752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-8628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-8628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-862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-862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с 1 марта</a:t>
          </a:r>
          <a:endParaRPr lang="ru-RU" sz="1800" b="1" kern="1200" dirty="0">
            <a:latin typeface="+mj-lt"/>
          </a:endParaRPr>
        </a:p>
      </dsp:txBody>
      <dsp:txXfrm>
        <a:off x="9926947" y="1273137"/>
        <a:ext cx="1541290" cy="1027527"/>
      </dsp:txXfrm>
    </dsp:sp>
    <dsp:sp modelId="{FF657501-BC8C-4EA1-9292-CA7C54855D9C}">
      <dsp:nvSpPr>
        <dsp:cNvPr id="0" name=""/>
        <dsp:cNvSpPr/>
      </dsp:nvSpPr>
      <dsp:spPr>
        <a:xfrm>
          <a:off x="9413183" y="2429104"/>
          <a:ext cx="205505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Запуск </a:t>
          </a:r>
          <a:r>
            <a:rPr lang="ru-RU" sz="1600" kern="1200" dirty="0" err="1" smtClean="0">
              <a:latin typeface="+mj-lt"/>
            </a:rPr>
            <a:t>консульт</a:t>
          </a:r>
          <a:r>
            <a:rPr lang="ru-RU" sz="1600" kern="1200" dirty="0" smtClean="0">
              <a:latin typeface="+mj-lt"/>
            </a:rPr>
            <a:t>. пунктов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Работа с результатами мониторинга</a:t>
          </a:r>
          <a:endParaRPr lang="ru-RU" sz="1600" kern="1200" dirty="0">
            <a:latin typeface="+mj-lt"/>
          </a:endParaRPr>
        </a:p>
      </dsp:txBody>
      <dsp:txXfrm>
        <a:off x="9413183" y="2429104"/>
        <a:ext cx="2055054" cy="117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7D245-2E54-4743-98BB-B948FFADAEEB}">
      <dsp:nvSpPr>
        <dsp:cNvPr id="0" name=""/>
        <dsp:cNvSpPr/>
      </dsp:nvSpPr>
      <dsp:spPr>
        <a:xfrm>
          <a:off x="5505" y="1268712"/>
          <a:ext cx="2588482" cy="103539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до 15 февраля</a:t>
          </a:r>
          <a:endParaRPr lang="ru-RU" sz="1600" b="1" kern="1200" dirty="0">
            <a:latin typeface="+mj-lt"/>
          </a:endParaRPr>
        </a:p>
      </dsp:txBody>
      <dsp:txXfrm>
        <a:off x="523201" y="1268712"/>
        <a:ext cx="1553090" cy="1035392"/>
      </dsp:txXfrm>
    </dsp:sp>
    <dsp:sp modelId="{662FF67B-4D0E-4159-A8CC-B4929F7C1955}">
      <dsp:nvSpPr>
        <dsp:cNvPr id="0" name=""/>
        <dsp:cNvSpPr/>
      </dsp:nvSpPr>
      <dsp:spPr>
        <a:xfrm>
          <a:off x="5505" y="2433529"/>
          <a:ext cx="2070785" cy="11700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Зачисление </a:t>
          </a:r>
          <a:r>
            <a:rPr lang="ru-RU" sz="1600" kern="1200" dirty="0" err="1" smtClean="0">
              <a:latin typeface="+mj-lt"/>
            </a:rPr>
            <a:t>муниц</a:t>
          </a:r>
          <a:r>
            <a:rPr lang="ru-RU" sz="1600" kern="1200" dirty="0" smtClean="0">
              <a:latin typeface="+mj-lt"/>
            </a:rPr>
            <a:t>. команды на обучение в Академию</a:t>
          </a:r>
          <a:endParaRPr lang="ru-RU" sz="1600" kern="1200" dirty="0">
            <a:latin typeface="+mj-lt"/>
          </a:endParaRPr>
        </a:p>
      </dsp:txBody>
      <dsp:txXfrm>
        <a:off x="5505" y="2433529"/>
        <a:ext cx="2070785" cy="1170000"/>
      </dsp:txXfrm>
    </dsp:sp>
    <dsp:sp modelId="{ED8A23AC-7753-4F46-A619-6EF505866594}">
      <dsp:nvSpPr>
        <dsp:cNvPr id="0" name=""/>
        <dsp:cNvSpPr/>
      </dsp:nvSpPr>
      <dsp:spPr>
        <a:xfrm>
          <a:off x="2377987" y="1268712"/>
          <a:ext cx="2588482" cy="1035392"/>
        </a:xfrm>
        <a:prstGeom prst="chevron">
          <a:avLst/>
        </a:prstGeom>
        <a:solidFill>
          <a:schemeClr val="accent5">
            <a:hueOff val="0"/>
            <a:satOff val="0"/>
            <a:lumOff val="-1765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21 февраля – 23 марта</a:t>
          </a:r>
          <a:endParaRPr lang="ru-RU" sz="1600" b="1" kern="1200" dirty="0">
            <a:latin typeface="+mj-lt"/>
          </a:endParaRPr>
        </a:p>
      </dsp:txBody>
      <dsp:txXfrm>
        <a:off x="2895683" y="1268712"/>
        <a:ext cx="1553090" cy="1035392"/>
      </dsp:txXfrm>
    </dsp:sp>
    <dsp:sp modelId="{D35A2529-A2BD-455D-83B9-D4BE3FD4AD38}">
      <dsp:nvSpPr>
        <dsp:cNvPr id="0" name=""/>
        <dsp:cNvSpPr/>
      </dsp:nvSpPr>
      <dsp:spPr>
        <a:xfrm>
          <a:off x="2377987" y="2433529"/>
          <a:ext cx="2070785" cy="11700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Обучение </a:t>
          </a:r>
          <a:r>
            <a:rPr lang="ru-RU" sz="1600" kern="1200" dirty="0" err="1" smtClean="0">
              <a:latin typeface="+mj-lt"/>
            </a:rPr>
            <a:t>муниц</a:t>
          </a:r>
          <a:r>
            <a:rPr lang="ru-RU" sz="1600" kern="1200" dirty="0" smtClean="0">
              <a:latin typeface="+mj-lt"/>
            </a:rPr>
            <a:t>. команды в Академии </a:t>
          </a:r>
          <a:endParaRPr lang="ru-RU" sz="1600" kern="1200" dirty="0">
            <a:latin typeface="+mj-lt"/>
          </a:endParaRPr>
        </a:p>
      </dsp:txBody>
      <dsp:txXfrm>
        <a:off x="2377987" y="2433529"/>
        <a:ext cx="2070785" cy="1170000"/>
      </dsp:txXfrm>
    </dsp:sp>
    <dsp:sp modelId="{59A3A67E-06FC-4DCF-B8B6-28EDF2ACFF77}">
      <dsp:nvSpPr>
        <dsp:cNvPr id="0" name=""/>
        <dsp:cNvSpPr/>
      </dsp:nvSpPr>
      <dsp:spPr>
        <a:xfrm>
          <a:off x="4750470" y="1268712"/>
          <a:ext cx="2588482" cy="1035392"/>
        </a:xfrm>
        <a:prstGeom prst="chevron">
          <a:avLst/>
        </a:prstGeom>
        <a:solidFill>
          <a:schemeClr val="accent5">
            <a:hueOff val="0"/>
            <a:satOff val="0"/>
            <a:lumOff val="-353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до 10 марта</a:t>
          </a:r>
          <a:endParaRPr lang="ru-RU" sz="1600" b="1" kern="1200" dirty="0">
            <a:latin typeface="+mj-lt"/>
          </a:endParaRPr>
        </a:p>
      </dsp:txBody>
      <dsp:txXfrm>
        <a:off x="5268166" y="1268712"/>
        <a:ext cx="1553090" cy="1035392"/>
      </dsp:txXfrm>
    </dsp:sp>
    <dsp:sp modelId="{F8341C04-3C1D-4513-8C59-6F4FC11F9A4E}">
      <dsp:nvSpPr>
        <dsp:cNvPr id="0" name=""/>
        <dsp:cNvSpPr/>
      </dsp:nvSpPr>
      <dsp:spPr>
        <a:xfrm>
          <a:off x="4750470" y="2433529"/>
          <a:ext cx="2070785" cy="11700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Определение категорий и количества учителей для ПК </a:t>
          </a:r>
          <a:endParaRPr lang="ru-RU" sz="1600" kern="1200" dirty="0">
            <a:latin typeface="+mj-lt"/>
          </a:endParaRPr>
        </a:p>
      </dsp:txBody>
      <dsp:txXfrm>
        <a:off x="4750470" y="2433529"/>
        <a:ext cx="2070785" cy="1170000"/>
      </dsp:txXfrm>
    </dsp:sp>
    <dsp:sp modelId="{C2E665CA-F613-4E50-9074-7D85930A301E}">
      <dsp:nvSpPr>
        <dsp:cNvPr id="0" name=""/>
        <dsp:cNvSpPr/>
      </dsp:nvSpPr>
      <dsp:spPr>
        <a:xfrm>
          <a:off x="7122952" y="1268712"/>
          <a:ext cx="2588482" cy="1035392"/>
        </a:xfrm>
        <a:prstGeom prst="chevron">
          <a:avLst/>
        </a:prstGeom>
        <a:solidFill>
          <a:schemeClr val="accent5">
            <a:hueOff val="0"/>
            <a:satOff val="0"/>
            <a:lumOff val="-529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с 1 апреля</a:t>
          </a:r>
          <a:endParaRPr lang="ru-RU" sz="1600" b="1" kern="1200" dirty="0">
            <a:latin typeface="+mj-lt"/>
          </a:endParaRPr>
        </a:p>
      </dsp:txBody>
      <dsp:txXfrm>
        <a:off x="7640648" y="1268712"/>
        <a:ext cx="1553090" cy="1035392"/>
      </dsp:txXfrm>
    </dsp:sp>
    <dsp:sp modelId="{66E36592-DB28-4D8E-9561-C1A5478499C9}">
      <dsp:nvSpPr>
        <dsp:cNvPr id="0" name=""/>
        <dsp:cNvSpPr/>
      </dsp:nvSpPr>
      <dsp:spPr>
        <a:xfrm>
          <a:off x="7122952" y="2433529"/>
          <a:ext cx="2070785" cy="11700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Повышение квалификации учителей</a:t>
          </a:r>
          <a:r>
            <a:rPr lang="en-US" sz="1600" kern="1200" dirty="0" smtClean="0">
              <a:latin typeface="+mj-lt"/>
            </a:rPr>
            <a:t> </a:t>
          </a:r>
          <a:r>
            <a:rPr lang="ru-RU" sz="1600" kern="1200" dirty="0" smtClean="0">
              <a:latin typeface="+mj-lt"/>
            </a:rPr>
            <a:t>(</a:t>
          </a:r>
          <a:r>
            <a:rPr lang="en-US" sz="1600" kern="1200" dirty="0" smtClean="0">
              <a:latin typeface="+mj-lt"/>
            </a:rPr>
            <a:t>I</a:t>
          </a:r>
          <a:r>
            <a:rPr lang="ru-RU" sz="1600" kern="1200" dirty="0" smtClean="0">
              <a:latin typeface="+mj-lt"/>
            </a:rPr>
            <a:t> поток) и руководителей</a:t>
          </a:r>
          <a:endParaRPr lang="ru-RU" sz="1600" kern="1200" dirty="0">
            <a:latin typeface="+mj-lt"/>
          </a:endParaRPr>
        </a:p>
      </dsp:txBody>
      <dsp:txXfrm>
        <a:off x="7122952" y="2433529"/>
        <a:ext cx="2070785" cy="1170000"/>
      </dsp:txXfrm>
    </dsp:sp>
    <dsp:sp modelId="{39C670F8-3EE9-46BB-B837-E57E32F015F9}">
      <dsp:nvSpPr>
        <dsp:cNvPr id="0" name=""/>
        <dsp:cNvSpPr/>
      </dsp:nvSpPr>
      <dsp:spPr>
        <a:xfrm>
          <a:off x="9495435" y="1268712"/>
          <a:ext cx="2588482" cy="1035392"/>
        </a:xfrm>
        <a:prstGeom prst="chevron">
          <a:avLst/>
        </a:prstGeom>
        <a:solidFill>
          <a:schemeClr val="accent5">
            <a:hueOff val="0"/>
            <a:satOff val="0"/>
            <a:lumOff val="-7061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с 1 апреля</a:t>
          </a:r>
          <a:endParaRPr lang="ru-RU" sz="1600" b="1" kern="1200" dirty="0">
            <a:latin typeface="+mj-lt"/>
          </a:endParaRPr>
        </a:p>
      </dsp:txBody>
      <dsp:txXfrm>
        <a:off x="10013131" y="1268712"/>
        <a:ext cx="1553090" cy="1035392"/>
      </dsp:txXfrm>
    </dsp:sp>
    <dsp:sp modelId="{FF9FD42E-AFAF-447C-8997-4998185FF77A}">
      <dsp:nvSpPr>
        <dsp:cNvPr id="0" name=""/>
        <dsp:cNvSpPr/>
      </dsp:nvSpPr>
      <dsp:spPr>
        <a:xfrm>
          <a:off x="9495435" y="2433529"/>
          <a:ext cx="2070785" cy="11700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Определение </a:t>
          </a:r>
          <a:r>
            <a:rPr lang="ru-RU" sz="1600" kern="1200" dirty="0" err="1" smtClean="0">
              <a:latin typeface="+mj-lt"/>
            </a:rPr>
            <a:t>мун</a:t>
          </a:r>
          <a:r>
            <a:rPr lang="ru-RU" sz="1600" kern="1200" dirty="0" smtClean="0">
              <a:latin typeface="+mj-lt"/>
            </a:rPr>
            <a:t>. </a:t>
          </a:r>
          <a:r>
            <a:rPr lang="ru-RU" sz="1600" kern="1200" dirty="0" err="1" smtClean="0">
              <a:latin typeface="+mj-lt"/>
            </a:rPr>
            <a:t>тьюторов</a:t>
          </a:r>
          <a:r>
            <a:rPr lang="ru-RU" sz="1600" kern="1200" dirty="0" smtClean="0">
              <a:latin typeface="+mj-lt"/>
            </a:rPr>
            <a:t> для сопровождения педагогов</a:t>
          </a:r>
          <a:endParaRPr lang="ru-RU" sz="1600" kern="1200" dirty="0">
            <a:latin typeface="+mj-lt"/>
          </a:endParaRPr>
        </a:p>
      </dsp:txBody>
      <dsp:txXfrm>
        <a:off x="9495435" y="2433529"/>
        <a:ext cx="2070785" cy="117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F2771-5AB3-48E1-8492-1A2A29886F1C}">
      <dsp:nvSpPr>
        <dsp:cNvPr id="0" name=""/>
        <dsp:cNvSpPr/>
      </dsp:nvSpPr>
      <dsp:spPr>
        <a:xfrm>
          <a:off x="3514" y="373565"/>
          <a:ext cx="3426434" cy="13584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Муниципальный орган УО</a:t>
          </a:r>
          <a:endParaRPr lang="ru-RU" sz="2700" kern="1200" dirty="0"/>
        </a:p>
      </dsp:txBody>
      <dsp:txXfrm>
        <a:off x="3514" y="373565"/>
        <a:ext cx="3426434" cy="1358413"/>
      </dsp:txXfrm>
    </dsp:sp>
    <dsp:sp modelId="{4179D57D-836B-4704-BA48-77A81DAA4520}">
      <dsp:nvSpPr>
        <dsp:cNvPr id="0" name=""/>
        <dsp:cNvSpPr/>
      </dsp:nvSpPr>
      <dsp:spPr>
        <a:xfrm>
          <a:off x="3514" y="1731979"/>
          <a:ext cx="3426434" cy="37798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Общая </a:t>
          </a:r>
          <a:r>
            <a:rPr lang="ru-RU" sz="1600" b="1" kern="1200" dirty="0" smtClean="0"/>
            <a:t>координация</a:t>
          </a:r>
          <a:r>
            <a:rPr lang="ru-RU" sz="1600" kern="1200" dirty="0" smtClean="0"/>
            <a:t> процедуры введения ФГОС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</a:t>
          </a:r>
          <a:r>
            <a:rPr lang="ru-RU" sz="1600" b="1" kern="1200" dirty="0" smtClean="0"/>
            <a:t>условий</a:t>
          </a:r>
          <a:r>
            <a:rPr lang="ru-RU" sz="1600" kern="1200" dirty="0" smtClean="0"/>
            <a:t>, в том числе нормативных и кадровых, для функционирования консультационного пункта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Определение </a:t>
          </a:r>
          <a:r>
            <a:rPr lang="ru-RU" sz="1600" b="1" kern="1200" dirty="0" smtClean="0"/>
            <a:t>количества</a:t>
          </a:r>
          <a:r>
            <a:rPr lang="ru-RU" sz="1600" kern="1200" dirty="0" smtClean="0"/>
            <a:t> ОО, классов, педагогов и управленцев, направляемых на обучение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Анализ</a:t>
          </a:r>
          <a:r>
            <a:rPr lang="ru-RU" sz="1600" kern="1200" dirty="0" smtClean="0"/>
            <a:t> результатов мониторинга введения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Принятие </a:t>
          </a:r>
          <a:r>
            <a:rPr lang="ru-RU" sz="1600" b="1" kern="1200" dirty="0" smtClean="0"/>
            <a:t>мер по устранению </a:t>
          </a:r>
          <a:r>
            <a:rPr lang="ru-RU" sz="1600" kern="1200" dirty="0" smtClean="0"/>
            <a:t>дефицитов по результатам мониторинга</a:t>
          </a:r>
          <a:endParaRPr lang="ru-RU" sz="1600" kern="1200" dirty="0"/>
        </a:p>
      </dsp:txBody>
      <dsp:txXfrm>
        <a:off x="3514" y="1731979"/>
        <a:ext cx="3426434" cy="3779864"/>
      </dsp:txXfrm>
    </dsp:sp>
    <dsp:sp modelId="{D65FF129-3907-4890-9754-CB7465E3DEC2}">
      <dsp:nvSpPr>
        <dsp:cNvPr id="0" name=""/>
        <dsp:cNvSpPr/>
      </dsp:nvSpPr>
      <dsp:spPr>
        <a:xfrm>
          <a:off x="3909650" y="373565"/>
          <a:ext cx="3426434" cy="1358413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Муниципальная методическая служба</a:t>
          </a:r>
          <a:endParaRPr lang="ru-RU" sz="2700" kern="1200" dirty="0"/>
        </a:p>
      </dsp:txBody>
      <dsp:txXfrm>
        <a:off x="3909650" y="373565"/>
        <a:ext cx="3426434" cy="1358413"/>
      </dsp:txXfrm>
    </dsp:sp>
    <dsp:sp modelId="{F00700D7-6613-4A9F-AFF8-D727B038BD24}">
      <dsp:nvSpPr>
        <dsp:cNvPr id="0" name=""/>
        <dsp:cNvSpPr/>
      </dsp:nvSpPr>
      <dsp:spPr>
        <a:xfrm>
          <a:off x="3909650" y="1731979"/>
          <a:ext cx="3426434" cy="3779864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Предоставление </a:t>
          </a:r>
          <a:r>
            <a:rPr lang="ru-RU" sz="1600" b="1" kern="1200" dirty="0" smtClean="0"/>
            <a:t>кадров</a:t>
          </a:r>
          <a:r>
            <a:rPr lang="ru-RU" sz="1600" kern="1200" dirty="0" smtClean="0"/>
            <a:t> для консультационного пункта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Определение муниципальных </a:t>
          </a:r>
          <a:r>
            <a:rPr lang="ru-RU" sz="1600" b="1" kern="1200" dirty="0" err="1" smtClean="0"/>
            <a:t>тьюторов</a:t>
          </a:r>
          <a:r>
            <a:rPr lang="ru-RU" sz="1600" kern="1200" dirty="0" smtClean="0"/>
            <a:t> для сопровождения введения ФГОС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муниципальных образовательных </a:t>
          </a:r>
          <a:r>
            <a:rPr lang="ru-RU" sz="1600" b="1" kern="1200" dirty="0" smtClean="0"/>
            <a:t>событий</a:t>
          </a:r>
          <a:r>
            <a:rPr lang="ru-RU" sz="1600" kern="1200" dirty="0" smtClean="0"/>
            <a:t> по введению ФГОС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Доведение до ОО пакета методических </a:t>
          </a:r>
          <a:r>
            <a:rPr lang="ru-RU" sz="1600" b="1" kern="1200" dirty="0" smtClean="0"/>
            <a:t>рекомендаций</a:t>
          </a:r>
          <a:r>
            <a:rPr lang="ru-RU" sz="1600" kern="1200" dirty="0" smtClean="0"/>
            <a:t> по вопросам управления введением ФГОС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3909650" y="1731979"/>
        <a:ext cx="3426434" cy="3779864"/>
      </dsp:txXfrm>
    </dsp:sp>
    <dsp:sp modelId="{7999F8F3-2CE7-4EE0-94C9-56E674DEA45C}">
      <dsp:nvSpPr>
        <dsp:cNvPr id="0" name=""/>
        <dsp:cNvSpPr/>
      </dsp:nvSpPr>
      <dsp:spPr>
        <a:xfrm>
          <a:off x="7815785" y="373565"/>
          <a:ext cx="3426434" cy="1358413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Муниципальный координатор введения ФГОС</a:t>
          </a:r>
          <a:endParaRPr lang="ru-RU" sz="2700" kern="1200" dirty="0"/>
        </a:p>
      </dsp:txBody>
      <dsp:txXfrm>
        <a:off x="7815785" y="373565"/>
        <a:ext cx="3426434" cy="1358413"/>
      </dsp:txXfrm>
    </dsp:sp>
    <dsp:sp modelId="{FE12BF31-B32B-40DB-84D4-B0BEAA27A183}">
      <dsp:nvSpPr>
        <dsp:cNvPr id="0" name=""/>
        <dsp:cNvSpPr/>
      </dsp:nvSpPr>
      <dsp:spPr>
        <a:xfrm>
          <a:off x="7815785" y="1731979"/>
          <a:ext cx="3426434" cy="377986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Координация деятельности</a:t>
          </a:r>
          <a:r>
            <a:rPr lang="ru-RU" sz="1600" kern="1200" dirty="0" smtClean="0"/>
            <a:t> </a:t>
          </a:r>
          <a:r>
            <a:rPr lang="ru-RU" sz="1600" kern="1200" dirty="0" smtClean="0"/>
            <a:t>консультационным пунктом: принятие запросов на сопровождение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</a:t>
          </a:r>
          <a:r>
            <a:rPr lang="ru-RU" sz="1600" b="1" kern="1200" dirty="0" smtClean="0"/>
            <a:t>мониторинга</a:t>
          </a:r>
          <a:r>
            <a:rPr lang="ru-RU" sz="1600" kern="1200" dirty="0" smtClean="0"/>
            <a:t> введения ФГОС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Взаимодействие</a:t>
          </a:r>
          <a:r>
            <a:rPr lang="ru-RU" sz="1600" kern="1200" dirty="0" smtClean="0"/>
            <a:t> с КОИРО по вопросам сбора данных от ОО, информирования ОО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Координация на </a:t>
          </a:r>
          <a:r>
            <a:rPr lang="ru-RU" sz="1600" kern="1200" dirty="0" err="1" smtClean="0"/>
            <a:t>мун</a:t>
          </a:r>
          <a:r>
            <a:rPr lang="ru-RU" sz="1600" kern="1200" dirty="0" smtClean="0"/>
            <a:t>. уровне </a:t>
          </a:r>
          <a:r>
            <a:rPr lang="ru-RU" sz="1600" b="1" kern="1200" dirty="0" smtClean="0"/>
            <a:t>обучения</a:t>
          </a:r>
          <a:r>
            <a:rPr lang="ru-RU" sz="1600" kern="1200" dirty="0" smtClean="0"/>
            <a:t> руководителей и педагогов на курсах ПК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Координация учителей, участвующих в </a:t>
          </a:r>
          <a:r>
            <a:rPr lang="ru-RU" sz="1600" b="1" kern="1200" dirty="0" smtClean="0"/>
            <a:t>апробации</a:t>
          </a:r>
          <a:r>
            <a:rPr lang="ru-RU" sz="1600" kern="1200" dirty="0" smtClean="0"/>
            <a:t> рабочих программ</a:t>
          </a:r>
          <a:endParaRPr lang="ru-RU" sz="1600" kern="1200" dirty="0"/>
        </a:p>
      </dsp:txBody>
      <dsp:txXfrm>
        <a:off x="7815785" y="1731979"/>
        <a:ext cx="3426434" cy="3779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A6CE4-4E21-4A97-B195-A3B031DA021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FD930-3B9F-4E3C-A78B-41F671F6E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9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A88B-A956-BF4F-AD0A-9AA2CEDEB924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100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Институтом стратегии развития образования РАО разработан электронный ресурс, для </a:t>
            </a:r>
            <a:r>
              <a:rPr lang="ru-RU" baseline="0" dirty="0" smtClean="0"/>
              <a:t>обеспечения методического сопровождения образовательных организаций Российской Федерации с целью улучшения качества образования.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Ресурс содержит: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«Конструктор рабочих программ»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удобный бесплатный онлайн-сервис для быстрого создания рабочих программ по 26-ти учебным предметам, которым смогут пользоваться учителя 1-4 и 5-9 классов, завучи, руководители образовательных организаций, родители (законные представители) обучающихся;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Примерные рабочие программы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16-ти учебным предметам начального общего образования и 22-м учебным предметам основного общего образования;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Методический материал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(например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виде пособий,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видеоуроков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интерактивных кейсов, записи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т.д.);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на данном ресурсе размещается информация об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актуальных событиях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системе общего образования (просветительские мероприятия, семинары, функциональная грамотность), также 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осредством ресурса предоставляется возможность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обсуждения</a:t>
            </a:r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а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пробации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текущих проектов нормативных документов (ООП, примерных рабочих программ).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698C5-3521-42B6-BDEF-DC0D704E5C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48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FD930-3B9F-4E3C-A78B-41F671F6E7A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BD59-8565-452C-8963-A3E01D79EC7A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77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4BFE-8BAB-4201-B482-496C48E8E3E7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0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75AB-1CC2-40E6-9AE7-5F7C8509FD22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0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90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:a16="http://schemas.microsoft.com/office/drawing/2014/main" xmlns="" id="{20208602-AC7C-4641-9A6F-07A4D8C32F47}"/>
              </a:ext>
            </a:extLst>
          </p:cNvPr>
          <p:cNvSpPr/>
          <p:nvPr userDrawn="1"/>
        </p:nvSpPr>
        <p:spPr>
          <a:xfrm>
            <a:off x="-124167" y="1162263"/>
            <a:ext cx="12441129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394926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63" dirty="0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23D82F9-CBA0-744D-BC7C-98E5D6A4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46" y="0"/>
            <a:ext cx="11243193" cy="114527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2872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7DF9CD4A-4E45-514F-AB06-B975C3B4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9577" y="4454762"/>
            <a:ext cx="3533802" cy="144911"/>
          </a:xfrm>
          <a:prstGeom prst="rect">
            <a:avLst/>
          </a:prstGeom>
        </p:spPr>
        <p:txBody>
          <a:bodyPr anchor="ctr"/>
          <a:lstStyle>
            <a:lvl1pPr algn="l">
              <a:defRPr sz="670" spc="144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x-non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3F117E17-D9A1-4F4A-B511-4294C0C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9316" y="6412309"/>
            <a:ext cx="214327" cy="365125"/>
          </a:xfrm>
          <a:prstGeom prst="rect">
            <a:avLst/>
          </a:prstGeom>
        </p:spPr>
        <p:txBody>
          <a:bodyPr/>
          <a:lstStyle>
            <a:lvl1pPr algn="ctr">
              <a:defRPr sz="67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58464FED-5235-3745-8263-1CA9A290543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83430" y="1557602"/>
            <a:ext cx="6943090" cy="4805892"/>
          </a:xfrm>
          <a:prstGeom prst="rect">
            <a:avLst/>
          </a:prstGeom>
        </p:spPr>
        <p:txBody>
          <a:bodyPr wrap="square" lIns="44982">
            <a:noAutofit/>
          </a:bodyPr>
          <a:lstStyle>
            <a:lvl1pPr marL="428343" indent="-428343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2393">
                <a:solidFill>
                  <a:schemeClr val="tx2"/>
                </a:solidFill>
              </a:defRPr>
            </a:lvl1pPr>
            <a:lvl2pPr marL="437435" indent="0">
              <a:buNone/>
              <a:defRPr sz="1340"/>
            </a:lvl2pPr>
            <a:lvl3pPr marL="874870" indent="0">
              <a:buNone/>
              <a:defRPr sz="1149"/>
            </a:lvl3pPr>
            <a:lvl4pPr marL="1312305" indent="0">
              <a:buNone/>
              <a:defRPr sz="957"/>
            </a:lvl4pPr>
            <a:lvl5pPr marL="1749740" indent="0">
              <a:buNone/>
              <a:defRPr sz="957"/>
            </a:lvl5pPr>
            <a:lvl6pPr marL="2187174" indent="0">
              <a:buNone/>
              <a:defRPr sz="957"/>
            </a:lvl6pPr>
            <a:lvl7pPr marL="2624610" indent="0">
              <a:buNone/>
              <a:defRPr sz="957"/>
            </a:lvl7pPr>
            <a:lvl8pPr marL="3062045" indent="0">
              <a:buNone/>
              <a:defRPr sz="957"/>
            </a:lvl8pPr>
            <a:lvl9pPr marL="3499479" indent="0">
              <a:buNone/>
              <a:defRPr sz="957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222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BD59-8565-452C-8963-A3E01D79EC7A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3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9335-6E62-4D96-B15B-FFBB180EED76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8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8548-1F97-4563-A026-2AE2DB8B1E85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6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6AEB-2FCA-4E05-9B8C-AE5B02A02ABF}" type="datetime1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28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62EA-6601-4A89-8D57-5AC729200CE5}" type="datetime1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27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6DBC-CC1B-4E73-8F01-1DDC5CD426FC}" type="datetime1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9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9335-6E62-4D96-B15B-FFBB180EED76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39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F583-4F8F-42A9-841B-DBAF1557B206}" type="datetime1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25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A8FE-C912-462B-B2E6-A4B32E336BA9}" type="datetime1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06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1D4A-2C80-466D-80B6-7A06C0053176}" type="datetime1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91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4BFE-8BAB-4201-B482-496C48E8E3E7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34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75AB-1CC2-40E6-9AE7-5F7C8509FD22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18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854F-DDEC-4A52-801C-18CF8B9D96A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235-114E-4083-AAC5-8340220F2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96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854F-DDEC-4A52-801C-18CF8B9D96A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235-114E-4083-AAC5-8340220F2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73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854F-DDEC-4A52-801C-18CF8B9D96A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235-114E-4083-AAC5-8340220F2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75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854F-DDEC-4A52-801C-18CF8B9D96A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235-114E-4083-AAC5-8340220F2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67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854F-DDEC-4A52-801C-18CF8B9D96A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235-114E-4083-AAC5-8340220F2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0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8548-1F97-4563-A026-2AE2DB8B1E85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08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854F-DDEC-4A52-801C-18CF8B9D96A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235-114E-4083-AAC5-8340220F2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50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854F-DDEC-4A52-801C-18CF8B9D96A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235-114E-4083-AAC5-8340220F2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65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854F-DDEC-4A52-801C-18CF8B9D96A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235-114E-4083-AAC5-8340220F2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01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854F-DDEC-4A52-801C-18CF8B9D96A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235-114E-4083-AAC5-8340220F2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23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854F-DDEC-4A52-801C-18CF8B9D96A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235-114E-4083-AAC5-8340220F2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50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854F-DDEC-4A52-801C-18CF8B9D96A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E235-114E-4083-AAC5-8340220F2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6AEB-2FCA-4E05-9B8C-AE5B02A02ABF}" type="datetime1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62EA-6601-4A89-8D57-5AC729200CE5}" type="datetime1">
              <a:rPr lang="ru-RU" smtClean="0"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3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6DBC-CC1B-4E73-8F01-1DDC5CD426FC}" type="datetime1">
              <a:rPr lang="ru-RU" smtClean="0"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0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F583-4F8F-42A9-841B-DBAF1557B206}" type="datetime1">
              <a:rPr lang="ru-RU" smtClean="0"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8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14A8FE-C912-462B-B2E6-A4B32E336BA9}" type="datetime1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3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1D4A-2C80-466D-80B6-7A06C0053176}" type="datetime1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3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E67FC9-85B7-4B9B-9552-74EE2E1DC9F4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88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6" r:id="rId13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7FC9-85B7-4B9B-9552-74EE2E1DC9F4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F0B4C-ACB9-4DE1-9320-BAC9063D3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6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854F-DDEC-4A52-801C-18CF8B9D96A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AE235-114E-4083-AAC5-8340220F2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7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XyHX4" TargetMode="External"/><Relationship Id="rId7" Type="http://schemas.openxmlformats.org/officeDocument/2006/relationships/hyperlink" Target="mailto:kafedrakoiro@gmail.com" TargetMode="External"/><Relationship Id="rId2" Type="http://schemas.openxmlformats.org/officeDocument/2006/relationships/hyperlink" Target="https://clck.ru/arxXp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clck.ru/XyHb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pJ4kzD9dt2JfAV3L9" TargetMode="External"/><Relationship Id="rId2" Type="http://schemas.openxmlformats.org/officeDocument/2006/relationships/hyperlink" Target="https://forms.gle/3hgwrBC7GWpxij9C8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551DBC-461A-5740-B844-227D69A44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8" y="208332"/>
            <a:ext cx="12168130" cy="6860684"/>
          </a:xfrm>
          <a:prstGeom prst="rect">
            <a:avLst/>
          </a:prstGeom>
        </p:spPr>
      </p:pic>
      <p:sp>
        <p:nvSpPr>
          <p:cNvPr id="20" name="Freeform 1">
            <a:extLst>
              <a:ext uri="{FF2B5EF4-FFF2-40B4-BE49-F238E27FC236}">
                <a16:creationId xmlns:a16="http://schemas.microsoft.com/office/drawing/2014/main" xmlns="" id="{AA9F8FA2-3053-EC42-8466-063E45192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330327"/>
            <a:ext cx="12233393" cy="4556199"/>
          </a:xfrm>
          <a:custGeom>
            <a:avLst/>
            <a:gdLst>
              <a:gd name="T0" fmla="*/ 0 w 19570"/>
              <a:gd name="T1" fmla="*/ 11007 h 11008"/>
              <a:gd name="T2" fmla="*/ 19569 w 19570"/>
              <a:gd name="T3" fmla="*/ 11007 h 11008"/>
              <a:gd name="T4" fmla="*/ 19569 w 19570"/>
              <a:gd name="T5" fmla="*/ 0 h 11008"/>
              <a:gd name="T6" fmla="*/ 0 w 19570"/>
              <a:gd name="T7" fmla="*/ 0 h 11008"/>
              <a:gd name="T8" fmla="*/ 0 w 19570"/>
              <a:gd name="T9" fmla="*/ 11007 h 11008"/>
              <a:gd name="connsiteX0" fmla="*/ 0 w 19596"/>
              <a:gd name="connsiteY0" fmla="*/ 11613 h 11613"/>
              <a:gd name="connsiteX1" fmla="*/ 19569 w 19596"/>
              <a:gd name="connsiteY1" fmla="*/ 11613 h 11613"/>
              <a:gd name="connsiteX2" fmla="*/ 19569 w 19596"/>
              <a:gd name="connsiteY2" fmla="*/ 606 h 11613"/>
              <a:gd name="connsiteX3" fmla="*/ 19596 w 19596"/>
              <a:gd name="connsiteY3" fmla="*/ 0 h 11613"/>
              <a:gd name="connsiteX4" fmla="*/ 0 w 19596"/>
              <a:gd name="connsiteY4" fmla="*/ 11613 h 11613"/>
              <a:gd name="connsiteX0" fmla="*/ 0 w 19581"/>
              <a:gd name="connsiteY0" fmla="*/ 11007 h 11007"/>
              <a:gd name="connsiteX1" fmla="*/ 19569 w 19581"/>
              <a:gd name="connsiteY1" fmla="*/ 11007 h 11007"/>
              <a:gd name="connsiteX2" fmla="*/ 19569 w 19581"/>
              <a:gd name="connsiteY2" fmla="*/ 0 h 11007"/>
              <a:gd name="connsiteX3" fmla="*/ 19581 w 19581"/>
              <a:gd name="connsiteY3" fmla="*/ 3340 h 11007"/>
              <a:gd name="connsiteX4" fmla="*/ 0 w 19581"/>
              <a:gd name="connsiteY4" fmla="*/ 11007 h 11007"/>
              <a:gd name="connsiteX0" fmla="*/ 0 w 19600"/>
              <a:gd name="connsiteY0" fmla="*/ 7906 h 7906"/>
              <a:gd name="connsiteX1" fmla="*/ 19569 w 19600"/>
              <a:gd name="connsiteY1" fmla="*/ 7906 h 7906"/>
              <a:gd name="connsiteX2" fmla="*/ 19600 w 19600"/>
              <a:gd name="connsiteY2" fmla="*/ 1212 h 7906"/>
              <a:gd name="connsiteX3" fmla="*/ 19581 w 19600"/>
              <a:gd name="connsiteY3" fmla="*/ 239 h 7906"/>
              <a:gd name="connsiteX4" fmla="*/ 0 w 19600"/>
              <a:gd name="connsiteY4" fmla="*/ 7906 h 7906"/>
              <a:gd name="connsiteX0" fmla="*/ 0 w 10021"/>
              <a:gd name="connsiteY0" fmla="*/ 9196 h 9196"/>
              <a:gd name="connsiteX1" fmla="*/ 9984 w 10021"/>
              <a:gd name="connsiteY1" fmla="*/ 9196 h 9196"/>
              <a:gd name="connsiteX2" fmla="*/ 10000 w 10021"/>
              <a:gd name="connsiteY2" fmla="*/ 729 h 9196"/>
              <a:gd name="connsiteX3" fmla="*/ 10021 w 10021"/>
              <a:gd name="connsiteY3" fmla="*/ 369 h 9196"/>
              <a:gd name="connsiteX4" fmla="*/ 0 w 10021"/>
              <a:gd name="connsiteY4" fmla="*/ 9196 h 9196"/>
              <a:gd name="connsiteX0" fmla="*/ 0 w 10000"/>
              <a:gd name="connsiteY0" fmla="*/ 10000 h 10063"/>
              <a:gd name="connsiteX1" fmla="*/ 9979 w 10000"/>
              <a:gd name="connsiteY1" fmla="*/ 10063 h 10063"/>
              <a:gd name="connsiteX2" fmla="*/ 9979 w 10000"/>
              <a:gd name="connsiteY2" fmla="*/ 793 h 10063"/>
              <a:gd name="connsiteX3" fmla="*/ 10000 w 10000"/>
              <a:gd name="connsiteY3" fmla="*/ 401 h 10063"/>
              <a:gd name="connsiteX4" fmla="*/ 0 w 10000"/>
              <a:gd name="connsiteY4" fmla="*/ 10000 h 1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63">
                <a:moveTo>
                  <a:pt x="0" y="10000"/>
                </a:moveTo>
                <a:lnTo>
                  <a:pt x="9979" y="10063"/>
                </a:lnTo>
                <a:cubicBezTo>
                  <a:pt x="9984" y="6994"/>
                  <a:pt x="9974" y="3861"/>
                  <a:pt x="9979" y="793"/>
                </a:cubicBezTo>
                <a:cubicBezTo>
                  <a:pt x="9981" y="2324"/>
                  <a:pt x="9998" y="-1129"/>
                  <a:pt x="10000" y="401"/>
                </a:cubicBezTo>
                <a:cubicBezTo>
                  <a:pt x="10000" y="5448"/>
                  <a:pt x="0" y="4953"/>
                  <a:pt x="0" y="10000"/>
                </a:cubicBezTo>
              </a:path>
            </a:pathLst>
          </a:custGeom>
          <a:solidFill>
            <a:srgbClr val="F18526"/>
          </a:solidFill>
          <a:ln>
            <a:noFill/>
          </a:ln>
          <a:effectLst/>
        </p:spPr>
        <p:txBody>
          <a:bodyPr wrap="none" anchor="ctr"/>
          <a:lstStyle/>
          <a:p>
            <a:endParaRPr lang="ru-RU" dirty="0" smtClean="0">
              <a:latin typeface="Poppins" pitchFamily="2" charset="77"/>
            </a:endParaRPr>
          </a:p>
          <a:p>
            <a:endParaRPr lang="ru-RU" dirty="0">
              <a:latin typeface="Poppins" pitchFamily="2" charset="77"/>
            </a:endParaRPr>
          </a:p>
          <a:p>
            <a:endParaRPr lang="ru-RU" dirty="0" smtClean="0">
              <a:latin typeface="Poppins" pitchFamily="2" charset="77"/>
            </a:endParaRPr>
          </a:p>
          <a:p>
            <a:endParaRPr lang="ru-RU" dirty="0">
              <a:latin typeface="Poppins" pitchFamily="2" charset="77"/>
            </a:endParaRPr>
          </a:p>
          <a:p>
            <a:endParaRPr lang="ru-RU" dirty="0" smtClean="0">
              <a:latin typeface="Poppins" pitchFamily="2" charset="77"/>
            </a:endParaRPr>
          </a:p>
          <a:p>
            <a:endParaRPr lang="ru-RU" dirty="0">
              <a:latin typeface="Poppins" pitchFamily="2" charset="77"/>
            </a:endParaRPr>
          </a:p>
          <a:p>
            <a:endParaRPr lang="ru-RU" dirty="0" smtClean="0">
              <a:latin typeface="Poppins" pitchFamily="2" charset="77"/>
            </a:endParaRPr>
          </a:p>
          <a:p>
            <a:endParaRPr lang="ru-RU" dirty="0">
              <a:latin typeface="Poppins" pitchFamily="2" charset="77"/>
            </a:endParaRPr>
          </a:p>
          <a:p>
            <a:endParaRPr lang="ru-RU" dirty="0" smtClean="0">
              <a:latin typeface="Poppins" pitchFamily="2" charset="77"/>
            </a:endParaRPr>
          </a:p>
          <a:p>
            <a:endParaRPr lang="ru-RU" dirty="0">
              <a:latin typeface="Poppins" pitchFamily="2" charset="77"/>
            </a:endParaRPr>
          </a:p>
          <a:p>
            <a:endParaRPr lang="ru-RU" dirty="0" smtClean="0">
              <a:latin typeface="Poppins" pitchFamily="2" charset="77"/>
            </a:endParaRPr>
          </a:p>
          <a:p>
            <a:endParaRPr lang="ru-RU" dirty="0">
              <a:latin typeface="Poppins" pitchFamily="2" charset="77"/>
            </a:endParaRPr>
          </a:p>
          <a:p>
            <a:endParaRPr lang="ru-RU" dirty="0" smtClean="0">
              <a:latin typeface="Poppins" pitchFamily="2" charset="77"/>
            </a:endParaRPr>
          </a:p>
          <a:p>
            <a:endParaRPr lang="ru-RU" dirty="0">
              <a:latin typeface="Poppins" pitchFamily="2" charset="77"/>
            </a:endParaRPr>
          </a:p>
          <a:p>
            <a:endParaRPr lang="ru-RU" dirty="0" smtClean="0">
              <a:latin typeface="Poppins" pitchFamily="2" charset="77"/>
            </a:endParaRPr>
          </a:p>
        </p:txBody>
      </p: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43B749BA-309E-B94A-886B-0391EE1A3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3" y="291893"/>
            <a:ext cx="801412" cy="8014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CF1068B-436C-3E44-823E-B83FB5E0C073}"/>
              </a:ext>
            </a:extLst>
          </p:cNvPr>
          <p:cNvSpPr/>
          <p:nvPr/>
        </p:nvSpPr>
        <p:spPr>
          <a:xfrm>
            <a:off x="1182315" y="492274"/>
            <a:ext cx="4277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КАЛИНИНГРАДСКИЙ ОБЛАСТНОЙ ИНСТИТУТ РАЗВИТИЯ ОБРАЗОВАНИЯ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174223E-887D-0A49-A7C7-EE906F5B518B}"/>
              </a:ext>
            </a:extLst>
          </p:cNvPr>
          <p:cNvSpPr/>
          <p:nvPr/>
        </p:nvSpPr>
        <p:spPr>
          <a:xfrm>
            <a:off x="9165466" y="3771900"/>
            <a:ext cx="656397" cy="656397"/>
          </a:xfrm>
          <a:prstGeom prst="ellipse">
            <a:avLst/>
          </a:prstGeom>
          <a:solidFill>
            <a:srgbClr val="F1852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5FCA0BA-89FE-F14F-B632-9FEDE7FCE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40" y="3512656"/>
            <a:ext cx="6218085" cy="2936985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6F214843-3B31-3F46-AA11-931E6E981D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577309" y="4286519"/>
            <a:ext cx="2359987" cy="2359987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375465" y="2506275"/>
            <a:ext cx="1639019" cy="96913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730" y="1547086"/>
            <a:ext cx="10058400" cy="35661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Введение обновленных ФГОС </a:t>
            </a:r>
            <a:br>
              <a:rPr lang="ru-RU" dirty="0" smtClean="0"/>
            </a:br>
            <a:r>
              <a:rPr lang="ru-RU" dirty="0" smtClean="0"/>
              <a:t>в образовательных организациях Калининградской области в 2022 году</a:t>
            </a: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7780" y="3781126"/>
            <a:ext cx="10306301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Совещание с представителями муниципальных органов УО, методических служб</a:t>
            </a:r>
          </a:p>
          <a:p>
            <a:r>
              <a:rPr lang="ru-RU" dirty="0" smtClean="0"/>
              <a:t>03.02.2022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5837"/>
          <a:stretch/>
        </p:blipFill>
        <p:spPr>
          <a:xfrm>
            <a:off x="6412192" y="97131"/>
            <a:ext cx="5707838" cy="1667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5" y="3047851"/>
            <a:ext cx="6328196" cy="3712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5" y="97131"/>
            <a:ext cx="6328196" cy="29507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140" y="3402759"/>
            <a:ext cx="1918142" cy="23274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5168" y="3898107"/>
            <a:ext cx="1987510" cy="2275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9916" y="4566488"/>
            <a:ext cx="1835607" cy="2194149"/>
          </a:xfrm>
          <a:prstGeom prst="rect">
            <a:avLst/>
          </a:prstGeom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661096" y="1689021"/>
            <a:ext cx="5210030" cy="175490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с 10.01.2022 по 30.04.2022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доступно участие в апробации примерных рабочих программа в форме «АНКЕТА» (вид апробации «Экспертная оценка»),         которая включает экспертизу: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Примерных рабочих программ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ипового комплекта методических материалов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4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1" y="110832"/>
            <a:ext cx="11185235" cy="7204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cs typeface="Times New Roman" panose="02020603050405020304" pitchFamily="18" charset="0"/>
              </a:rPr>
              <a:t>Алгоритм действий учителя в процедуре апробации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46798" y="752820"/>
            <a:ext cx="5606471" cy="3953164"/>
          </a:xfrm>
          <a:ln w="19050">
            <a:solidFill>
              <a:srgbClr val="7030A0"/>
            </a:solidFill>
            <a:prstDash val="dash"/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3400" b="1" dirty="0" smtClean="0"/>
          </a:p>
          <a:p>
            <a:pPr marL="0" indent="0" algn="just">
              <a:buNone/>
            </a:pPr>
            <a:r>
              <a:rPr lang="ru-RU" sz="3400" b="1" dirty="0" smtClean="0">
                <a:latin typeface="+mj-lt"/>
              </a:rPr>
              <a:t>Шаг 1.</a:t>
            </a:r>
            <a:r>
              <a:rPr lang="ru-RU" sz="3400" b="1" dirty="0" smtClean="0"/>
              <a:t> 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Учитель определяет для себя </a:t>
            </a:r>
            <a:r>
              <a:rPr lang="ru-RU" sz="3300" b="1" dirty="0" smtClean="0">
                <a:latin typeface="+mj-lt"/>
                <a:cs typeface="Times New Roman" panose="02020603050405020304" pitchFamily="18" charset="0"/>
              </a:rPr>
              <a:t>предмет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 для апробации</a:t>
            </a:r>
          </a:p>
          <a:p>
            <a:pPr marL="0" indent="0" algn="just">
              <a:buNone/>
            </a:pPr>
            <a:r>
              <a:rPr lang="ru-RU" sz="3300" b="1" dirty="0" smtClean="0">
                <a:latin typeface="+mj-lt"/>
                <a:cs typeface="Times New Roman" panose="02020603050405020304" pitchFamily="18" charset="0"/>
              </a:rPr>
              <a:t>Шаг 2. 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Самостоятельно </a:t>
            </a:r>
            <a:r>
              <a:rPr lang="ru-RU" sz="3300" b="1" dirty="0" smtClean="0">
                <a:latin typeface="+mj-lt"/>
                <a:cs typeface="Times New Roman" panose="02020603050405020304" pitchFamily="18" charset="0"/>
              </a:rPr>
              <a:t>регистрируется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 на федеральном портале </a:t>
            </a:r>
            <a:r>
              <a:rPr lang="en-US" sz="3300" b="1" dirty="0">
                <a:latin typeface="+mj-lt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3300" b="1" dirty="0" smtClean="0">
                <a:latin typeface="+mj-lt"/>
                <a:cs typeface="Times New Roman" panose="02020603050405020304" pitchFamily="18" charset="0"/>
                <a:hlinkClick r:id="rId2"/>
              </a:rPr>
              <a:t>clck.ru/arxXp</a:t>
            </a:r>
            <a:r>
              <a:rPr lang="ru-RU" sz="3300" b="1" dirty="0" smtClean="0">
                <a:latin typeface="+mj-lt"/>
                <a:cs typeface="Times New Roman" panose="02020603050405020304" pitchFamily="18" charset="0"/>
              </a:rPr>
              <a:t>  +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300" b="1" dirty="0" smtClean="0">
                <a:latin typeface="+mj-lt"/>
                <a:cs typeface="Times New Roman" panose="02020603050405020304" pitchFamily="18" charset="0"/>
              </a:rPr>
              <a:t>информирует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 о заходе на процедуру муниципального координатора</a:t>
            </a:r>
          </a:p>
          <a:p>
            <a:pPr marL="0" indent="0" algn="just">
              <a:buNone/>
            </a:pPr>
            <a:r>
              <a:rPr lang="ru-RU" sz="3300" b="1" dirty="0" smtClean="0">
                <a:latin typeface="+mj-lt"/>
                <a:cs typeface="Times New Roman" panose="02020603050405020304" pitchFamily="18" charset="0"/>
              </a:rPr>
              <a:t>Шаг 3. Изучает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 содержание </a:t>
            </a:r>
            <a:r>
              <a:rPr lang="ru-RU" sz="3300" dirty="0">
                <a:latin typeface="+mj-lt"/>
                <a:cs typeface="Times New Roman" panose="02020603050405020304" pitchFamily="18" charset="0"/>
              </a:rPr>
              <a:t>П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римерной рабочей программы и в период до 30.04.2022 </a:t>
            </a:r>
            <a:r>
              <a:rPr lang="ru-RU" sz="3300" b="1" dirty="0" smtClean="0">
                <a:latin typeface="+mj-lt"/>
                <a:cs typeface="Times New Roman" panose="02020603050405020304" pitchFamily="18" charset="0"/>
              </a:rPr>
              <a:t>заполняет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 анкету </a:t>
            </a:r>
            <a:r>
              <a:rPr lang="ru-RU" sz="3300" dirty="0"/>
              <a:t>(Опрос учителей – участников экспертизы примерных рабочих программ</a:t>
            </a:r>
            <a:r>
              <a:rPr lang="ru-RU" sz="3300" dirty="0" smtClean="0"/>
              <a:t>) 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по ссылке: </a:t>
            </a:r>
            <a:r>
              <a:rPr lang="ru-RU" sz="3300" u="sng" dirty="0" smtClean="0">
                <a:hlinkClick r:id="rId3"/>
              </a:rPr>
              <a:t>https</a:t>
            </a:r>
            <a:r>
              <a:rPr lang="ru-RU" sz="3300" u="sng" dirty="0">
                <a:hlinkClick r:id="rId3"/>
              </a:rPr>
              <a:t>://clck.ru/XyHX4</a:t>
            </a:r>
            <a:r>
              <a:rPr lang="ru-RU" sz="3300" dirty="0"/>
              <a:t> </a:t>
            </a:r>
            <a:endParaRPr lang="ru-RU" sz="33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b="1" dirty="0" smtClean="0">
                <a:latin typeface="+mj-lt"/>
                <a:cs typeface="Times New Roman" panose="02020603050405020304" pitchFamily="18" charset="0"/>
              </a:rPr>
              <a:t>Шаг 4. Изучает,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 проводит экспертизу </a:t>
            </a:r>
            <a:r>
              <a:rPr lang="ru-RU" sz="3300" dirty="0">
                <a:latin typeface="+mj-lt"/>
                <a:cs typeface="Times New Roman" panose="02020603050405020304" pitchFamily="18" charset="0"/>
              </a:rPr>
              <a:t>Т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ипового комплекта</a:t>
            </a:r>
            <a:r>
              <a:rPr lang="ru-RU" sz="33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методических документов и в период до 30.04.2022 </a:t>
            </a:r>
            <a:r>
              <a:rPr lang="ru-RU" sz="3300" b="1" dirty="0" smtClean="0">
                <a:latin typeface="+mj-lt"/>
                <a:cs typeface="Times New Roman" panose="02020603050405020304" pitchFamily="18" charset="0"/>
              </a:rPr>
              <a:t>заполняет 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анкету </a:t>
            </a:r>
            <a:r>
              <a:rPr lang="ru-RU" sz="3300" dirty="0"/>
              <a:t>(Опрос учителей – участников экспертизы Типового комплекта методических документов</a:t>
            </a:r>
            <a:r>
              <a:rPr lang="ru-RU" sz="3300" dirty="0" smtClean="0"/>
              <a:t>)</a:t>
            </a:r>
            <a:r>
              <a:rPr lang="ru-RU" sz="3300" dirty="0">
                <a:latin typeface="+mj-lt"/>
                <a:cs typeface="Times New Roman" panose="02020603050405020304" pitchFamily="18" charset="0"/>
              </a:rPr>
              <a:t> по </a:t>
            </a:r>
            <a:r>
              <a:rPr lang="ru-RU" sz="3300" dirty="0" smtClean="0">
                <a:latin typeface="+mj-lt"/>
                <a:cs typeface="Times New Roman" panose="02020603050405020304" pitchFamily="18" charset="0"/>
              </a:rPr>
              <a:t>ссылке </a:t>
            </a:r>
            <a:r>
              <a:rPr lang="ru-RU" sz="3300" dirty="0" smtClean="0"/>
              <a:t>: </a:t>
            </a:r>
            <a:r>
              <a:rPr lang="ru-RU" sz="3300" u="sng" dirty="0">
                <a:hlinkClick r:id="rId4"/>
              </a:rPr>
              <a:t>https://</a:t>
            </a:r>
            <a:r>
              <a:rPr lang="ru-RU" sz="3300" u="sng" dirty="0" smtClean="0">
                <a:hlinkClick r:id="rId4"/>
              </a:rPr>
              <a:t>clck.ru/XyHbL</a:t>
            </a:r>
            <a:r>
              <a:rPr lang="ru-RU" sz="3300" u="sng" dirty="0" smtClean="0"/>
              <a:t> </a:t>
            </a:r>
            <a:endParaRPr lang="ru-RU" sz="3300" dirty="0" smtClean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74" y="6021931"/>
            <a:ext cx="3987130" cy="591363"/>
          </a:xfrm>
          <a:prstGeom prst="rect">
            <a:avLst/>
          </a:prstGeom>
        </p:spPr>
      </p:pic>
      <p:sp>
        <p:nvSpPr>
          <p:cNvPr id="11" name="Объект 5"/>
          <p:cNvSpPr txBox="1">
            <a:spLocks/>
          </p:cNvSpPr>
          <p:nvPr/>
        </p:nvSpPr>
        <p:spPr>
          <a:xfrm>
            <a:off x="6146798" y="4881684"/>
            <a:ext cx="5606471" cy="932575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РЕЗУЛЬТАТ: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успешная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адаптация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учителя к условиям реализации обновленных ФГОС с 01.09.2022 г.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электронный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сертификат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в портфолио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1047" t="10699" r="13766" b="11652"/>
          <a:stretch/>
        </p:blipFill>
        <p:spPr>
          <a:xfrm>
            <a:off x="221674" y="955842"/>
            <a:ext cx="5791199" cy="4941515"/>
          </a:xfrm>
          <a:prstGeom prst="rect">
            <a:avLst/>
          </a:prstGeom>
        </p:spPr>
      </p:pic>
      <p:sp>
        <p:nvSpPr>
          <p:cNvPr id="14" name="Объект 5"/>
          <p:cNvSpPr>
            <a:spLocks noGrp="1"/>
          </p:cNvSpPr>
          <p:nvPr>
            <p:ph sz="quarter" idx="4"/>
          </p:nvPr>
        </p:nvSpPr>
        <p:spPr>
          <a:xfrm>
            <a:off x="6146798" y="5698836"/>
            <a:ext cx="5606471" cy="997586"/>
          </a:xfrm>
          <a:ln w="19050">
            <a:solidFill>
              <a:srgbClr val="7030A0"/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Calibri Light" panose="020F0302020204030204"/>
              </a:rPr>
              <a:t>Контактное лицо: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  <a:latin typeface="Calibri Light" panose="020F0302020204030204"/>
              </a:rPr>
              <a:t>Жанна Геннадьевна Козина – заместитель заведующего кафедрой общего образования КОИРО, </a:t>
            </a:r>
            <a:endParaRPr lang="ru-RU" sz="1600" dirty="0">
              <a:solidFill>
                <a:prstClr val="black"/>
              </a:solidFill>
              <a:latin typeface="Calibri Light" panose="020F0302020204030204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  <a:latin typeface="Calibri Light" panose="020F0302020204030204"/>
              </a:rPr>
              <a:t>тел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/>
              </a:rPr>
              <a:t>. 8 </a:t>
            </a:r>
            <a:r>
              <a:rPr lang="ru-RU" sz="1600" dirty="0" smtClean="0">
                <a:solidFill>
                  <a:prstClr val="black"/>
                </a:solidFill>
                <a:latin typeface="Calibri Light" panose="020F0302020204030204"/>
              </a:rPr>
              <a:t>905 240 86 02, 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/>
              </a:rPr>
              <a:t>эл. почта </a:t>
            </a:r>
            <a:r>
              <a:rPr lang="en-US" sz="1600" u="sng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kafedrakoiro</a:t>
            </a:r>
            <a:r>
              <a:rPr lang="ru-RU" sz="16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</a:t>
            </a:r>
            <a:r>
              <a:rPr lang="en-US" sz="1600" u="sng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gmail</a:t>
            </a:r>
            <a:r>
              <a:rPr lang="ru-RU" sz="16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sz="1600" u="sng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com</a:t>
            </a:r>
            <a:endParaRPr lang="ru-RU" sz="3400" b="1" dirty="0" smtClean="0"/>
          </a:p>
        </p:txBody>
      </p:sp>
    </p:spTree>
    <p:extLst>
      <p:ext uri="{BB962C8B-B14F-4D97-AF65-F5344CB8AC3E}">
        <p14:creationId xmlns:p14="http://schemas.microsoft.com/office/powerpoint/2010/main" val="399655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205" y="100316"/>
            <a:ext cx="11392114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ПК для </a:t>
            </a:r>
            <a:r>
              <a:rPr lang="ru-RU" dirty="0"/>
              <a:t>специалистов муниципальных органов </a:t>
            </a:r>
            <a:r>
              <a:rPr lang="ru-RU" dirty="0" smtClean="0"/>
              <a:t>УО и </a:t>
            </a:r>
            <a:r>
              <a:rPr lang="ru-RU" dirty="0"/>
              <a:t>муниципальных методических служб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779" t="20976" r="17317" b="28818"/>
          <a:stretch/>
        </p:blipFill>
        <p:spPr>
          <a:xfrm>
            <a:off x="60356" y="1780580"/>
            <a:ext cx="8152311" cy="365995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786323" y="1918916"/>
            <a:ext cx="2621165" cy="3383277"/>
          </a:xfrm>
          <a:prstGeom prst="roundRect">
            <a:avLst>
              <a:gd name="adj" fmla="val 19319"/>
            </a:avLst>
          </a:prstGeom>
          <a:noFill/>
          <a:ln w="28575">
            <a:solidFill>
              <a:srgbClr val="F1852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65507" y="1902394"/>
            <a:ext cx="23827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Контактное лицо: </a:t>
            </a:r>
          </a:p>
          <a:p>
            <a:r>
              <a:rPr lang="ru-RU" dirty="0" smtClean="0">
                <a:latin typeface="+mj-lt"/>
              </a:rPr>
              <a:t>Ирина Николаевна </a:t>
            </a:r>
            <a:r>
              <a:rPr lang="ru-RU" dirty="0" err="1" smtClean="0">
                <a:latin typeface="+mj-lt"/>
              </a:rPr>
              <a:t>Самкова</a:t>
            </a:r>
            <a:r>
              <a:rPr lang="ru-RU" dirty="0">
                <a:latin typeface="+mj-lt"/>
              </a:rPr>
              <a:t>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- 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начальник отдела </a:t>
            </a:r>
            <a:r>
              <a:rPr lang="ru-RU" dirty="0" err="1" smtClean="0">
                <a:latin typeface="+mj-lt"/>
              </a:rPr>
              <a:t>тьюторского</a:t>
            </a:r>
            <a:r>
              <a:rPr lang="ru-RU" dirty="0" smtClean="0">
                <a:latin typeface="+mj-lt"/>
              </a:rPr>
              <a:t> сопровождения ЦНППМ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Тел. 8 </a:t>
            </a:r>
            <a:r>
              <a:rPr lang="ru-RU" dirty="0" smtClean="0">
                <a:latin typeface="+mj-lt"/>
              </a:rPr>
              <a:t>913 488 39 14, </a:t>
            </a:r>
            <a:r>
              <a:rPr lang="ru-RU" dirty="0">
                <a:latin typeface="+mj-lt"/>
              </a:rPr>
              <a:t>Э</a:t>
            </a:r>
            <a:r>
              <a:rPr lang="ru-RU" dirty="0" smtClean="0">
                <a:latin typeface="+mj-lt"/>
              </a:rPr>
              <a:t>л</a:t>
            </a:r>
            <a:r>
              <a:rPr lang="ru-RU" dirty="0">
                <a:latin typeface="+mj-lt"/>
              </a:rPr>
              <a:t>. почта </a:t>
            </a:r>
            <a:r>
              <a:rPr lang="en-US" dirty="0">
                <a:latin typeface="+mj-lt"/>
              </a:rPr>
              <a:t>isamkowa@gmail.com</a:t>
            </a:r>
            <a:endParaRPr lang="ru-RU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6586" y="5899544"/>
            <a:ext cx="5712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Запись на курс: </a:t>
            </a:r>
            <a:r>
              <a:rPr lang="en-US" dirty="0" smtClean="0"/>
              <a:t>https</a:t>
            </a:r>
            <a:r>
              <a:rPr lang="en-US" dirty="0"/>
              <a:t>://education.apkpro.ru/courses/337</a:t>
            </a:r>
            <a:endParaRPr lang="ru-RU" dirty="0"/>
          </a:p>
        </p:txBody>
      </p:sp>
      <p:pic>
        <p:nvPicPr>
          <p:cNvPr id="1026" name="Picture 2" descr="http://qrcoder.ru/code/?https%3A%2F%2Feducation.apkpro.ru%2Fcourses%2F337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4" y="5388275"/>
            <a:ext cx="1254072" cy="12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0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76" y="-72489"/>
            <a:ext cx="11694459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ПК педагогических работников, руководителей, работников муниципальных служб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3408-7D75-4092-83B3-E5CD3F4A8531}" type="slidenum">
              <a:rPr lang="ru-RU" smtClean="0"/>
              <a:t>13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211" y="1062175"/>
            <a:ext cx="6826624" cy="40705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ПК для педагогических работников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72583" y="1062175"/>
            <a:ext cx="3684494" cy="40705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ПК для руководителей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988" y="1652929"/>
            <a:ext cx="7301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+mj-lt"/>
              </a:rPr>
              <a:t>Сетевая программа ПК из </a:t>
            </a:r>
            <a:r>
              <a:rPr lang="ru-RU" sz="1600" b="1" dirty="0" err="1" smtClean="0">
                <a:latin typeface="+mj-lt"/>
              </a:rPr>
              <a:t>фед</a:t>
            </a:r>
            <a:r>
              <a:rPr lang="ru-RU" sz="1600" b="1" dirty="0" smtClean="0">
                <a:latin typeface="+mj-lt"/>
              </a:rPr>
              <a:t>. реестра</a:t>
            </a:r>
            <a:r>
              <a:rPr lang="ru-RU" sz="1600" dirty="0" smtClean="0">
                <a:latin typeface="+mj-lt"/>
              </a:rPr>
              <a:t>  </a:t>
            </a:r>
          </a:p>
          <a:p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  (Академия </a:t>
            </a:r>
            <a:r>
              <a:rPr lang="ru-RU" sz="1600" dirty="0" err="1" smtClean="0">
                <a:latin typeface="+mj-lt"/>
              </a:rPr>
              <a:t>Минпросвещения</a:t>
            </a:r>
            <a:r>
              <a:rPr lang="ru-RU" sz="1600" dirty="0" smtClean="0">
                <a:latin typeface="+mj-lt"/>
              </a:rPr>
              <a:t> РФ и КОИРО)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Для учителей НОО и ООО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Очно-заочная форма, 36 часов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Очные практикумы по разработке рабочих программ </a:t>
            </a:r>
          </a:p>
          <a:p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   проектированию уроков и учебных заданий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Старт – 1 апреля 2022 года в рамках планового ПК, далее – июнь/август.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7211" y="3763925"/>
            <a:ext cx="2468743" cy="2830305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0755" y="3895811"/>
            <a:ext cx="2212107" cy="283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Дистанционный курс:</a:t>
            </a:r>
          </a:p>
          <a:p>
            <a:pPr marL="285750" marR="64008" indent="-285750" algn="just" fontAlgn="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Нормативное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методическое обеспечение внедрения обновленных ФГОС НОО, ФГОС ООО</a:t>
            </a:r>
            <a:endParaRPr lang="ru-RU" sz="1400" dirty="0">
              <a:latin typeface="+mj-lt"/>
            </a:endParaRPr>
          </a:p>
          <a:p>
            <a:pPr marL="304038" indent="-285750" algn="just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Примерная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рабочая программа по предмету: структура и содержание</a:t>
            </a:r>
            <a:endParaRPr lang="ru-RU" sz="1400" dirty="0">
              <a:latin typeface="+mj-lt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791352" y="1652929"/>
            <a:ext cx="40341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160 директоров школ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Очно в формате выездного </a:t>
            </a:r>
            <a:r>
              <a:rPr lang="ru-RU" sz="1600" dirty="0" err="1" smtClean="0">
                <a:latin typeface="+mj-lt"/>
              </a:rPr>
              <a:t>интенсива</a:t>
            </a:r>
            <a:endParaRPr lang="ru-RU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Преподаватели – команда Академии </a:t>
            </a:r>
            <a:r>
              <a:rPr lang="ru-RU" sz="1600" dirty="0" err="1" smtClean="0">
                <a:latin typeface="+mj-lt"/>
              </a:rPr>
              <a:t>Минпросвещения</a:t>
            </a:r>
            <a:r>
              <a:rPr lang="ru-RU" sz="1600" dirty="0" smtClean="0">
                <a:latin typeface="+mj-lt"/>
              </a:rPr>
              <a:t> РФ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Старт – апрель 2022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13322" r="11508" b="5801"/>
          <a:stretch/>
        </p:blipFill>
        <p:spPr bwMode="auto">
          <a:xfrm>
            <a:off x="3437501" y="3763925"/>
            <a:ext cx="4654643" cy="276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610600" y="3763925"/>
            <a:ext cx="2621165" cy="2796990"/>
          </a:xfrm>
          <a:prstGeom prst="roundRect">
            <a:avLst>
              <a:gd name="adj" fmla="val 19319"/>
            </a:avLst>
          </a:prstGeom>
          <a:noFill/>
          <a:ln w="28575">
            <a:solidFill>
              <a:srgbClr val="F1852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835044" y="4116933"/>
            <a:ext cx="2294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Контактное лицо: </a:t>
            </a:r>
          </a:p>
          <a:p>
            <a:r>
              <a:rPr lang="ru-RU" sz="1400" dirty="0" smtClean="0">
                <a:latin typeface="+mj-lt"/>
              </a:rPr>
              <a:t>Ирина Николаевна </a:t>
            </a:r>
            <a:r>
              <a:rPr lang="ru-RU" sz="1400" dirty="0" err="1" smtClean="0">
                <a:latin typeface="+mj-lt"/>
              </a:rPr>
              <a:t>Самкова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-  </a:t>
            </a:r>
          </a:p>
          <a:p>
            <a:r>
              <a:rPr lang="ru-RU" sz="1400" dirty="0" smtClean="0">
                <a:latin typeface="+mj-lt"/>
              </a:rPr>
              <a:t>начальник отдела </a:t>
            </a:r>
            <a:r>
              <a:rPr lang="ru-RU" sz="1400" dirty="0" err="1" smtClean="0">
                <a:latin typeface="+mj-lt"/>
              </a:rPr>
              <a:t>тьюторского</a:t>
            </a:r>
            <a:r>
              <a:rPr lang="ru-RU" sz="1400" dirty="0" smtClean="0">
                <a:latin typeface="+mj-lt"/>
              </a:rPr>
              <a:t> сопровождения ЦНППМ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Тел. 8 </a:t>
            </a:r>
            <a:r>
              <a:rPr lang="ru-RU" sz="1400" dirty="0" smtClean="0">
                <a:latin typeface="+mj-lt"/>
              </a:rPr>
              <a:t>913 488 39 14, </a:t>
            </a:r>
            <a:r>
              <a:rPr lang="ru-RU" sz="1400" dirty="0">
                <a:latin typeface="+mj-lt"/>
              </a:rPr>
              <a:t>Э</a:t>
            </a:r>
            <a:r>
              <a:rPr lang="ru-RU" sz="1400" dirty="0" smtClean="0">
                <a:latin typeface="+mj-lt"/>
              </a:rPr>
              <a:t>л</a:t>
            </a:r>
            <a:r>
              <a:rPr lang="ru-RU" sz="1400" dirty="0">
                <a:latin typeface="+mj-lt"/>
              </a:rPr>
              <a:t>. почта </a:t>
            </a:r>
            <a:r>
              <a:rPr lang="en-US" sz="1400" dirty="0">
                <a:latin typeface="+mj-lt"/>
              </a:rPr>
              <a:t>isamkowa@gmail.com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16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7495" y="-412997"/>
            <a:ext cx="10694988" cy="1450975"/>
          </a:xfrm>
        </p:spPr>
        <p:txBody>
          <a:bodyPr/>
          <a:lstStyle/>
          <a:p>
            <a:r>
              <a:rPr lang="ru-RU" dirty="0" smtClean="0"/>
              <a:t>Повестка совещания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5039" y="1196398"/>
            <a:ext cx="11661775" cy="402431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1. О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введении обновленных ФГОС в регионе: акценты и контрольные точки.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2. Формирование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муниципального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плана-графика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введения обновленных ФГОС НОО и ООО.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3. Создание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системы муниципальных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консультационных пунктов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 вопросам введения обновленных ФГОС.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4. Определение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муниципального координатора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 вопросам введения обновленных ФГОС. Функционал представителя муниципального органа правления образованием, руководителя муниципальной службы и муниципального координатора.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5. Организация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мониторинга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готовности к введению обновленных ФГОС НОО, ФГОС ООО на муниципальном уровне.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6. Алгоритм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действий учителя в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процедуре апробации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Примерных рабочих программ.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7. Организация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ПК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специалистов муниципальных органов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УО 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муниципальных методических служб по программе повышения квалификации Академии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Минпросвещения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России.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8. Организация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ПК руководителей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ОО и педагогов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НОО и ООО по реализации требований обновленных стандартов в работе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учителя.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9. Ответы на вопросы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B749BA-309E-B94A-886B-0391EE1A3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483" y="176155"/>
            <a:ext cx="801412" cy="8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6619" t="34826" r="26676" b="21443"/>
          <a:stretch/>
        </p:blipFill>
        <p:spPr>
          <a:xfrm>
            <a:off x="254925" y="2552007"/>
            <a:ext cx="4044855" cy="1712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2779" t="20088" r="22118" b="10846"/>
          <a:stretch/>
        </p:blipFill>
        <p:spPr>
          <a:xfrm>
            <a:off x="4448524" y="509107"/>
            <a:ext cx="7743476" cy="54594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3B749BA-309E-B94A-886B-0391EE1A3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92" y="282970"/>
            <a:ext cx="801412" cy="8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9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987534" y="4388949"/>
            <a:ext cx="4111047" cy="0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73274" y="1716375"/>
            <a:ext cx="9856835" cy="4510197"/>
          </a:xfrm>
          <a:prstGeom prst="rect">
            <a:avLst/>
          </a:prstGeom>
          <a:noFill/>
          <a:ln w="666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748" tIns="21874" rIns="43748" bIns="21874" rtlCol="0" anchor="ctr"/>
          <a:lstStyle/>
          <a:p>
            <a:pPr algn="ctr"/>
            <a:endParaRPr lang="ru-RU" sz="1723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4</a:t>
            </a:fld>
            <a:endParaRPr lang="x-none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1242675" cy="1144588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+mj-lt"/>
              </a:rPr>
              <a:t>Взаимосвязь </a:t>
            </a:r>
            <a:r>
              <a:rPr lang="ru-RU" sz="3100" b="1" dirty="0">
                <a:solidFill>
                  <a:schemeClr val="tx1"/>
                </a:solidFill>
                <a:latin typeface="+mj-lt"/>
              </a:rPr>
              <a:t>формирования функциональной грамотности </a:t>
            </a:r>
            <a:r>
              <a:rPr lang="ru-RU" sz="31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3100" b="1" dirty="0" smtClean="0">
                <a:solidFill>
                  <a:schemeClr val="tx1"/>
                </a:solidFill>
                <a:latin typeface="+mj-lt"/>
              </a:rPr>
              <a:t>и </a:t>
            </a:r>
            <a:r>
              <a:rPr lang="ru-RU" sz="3100" b="1" dirty="0">
                <a:solidFill>
                  <a:schemeClr val="tx1"/>
                </a:solidFill>
                <a:latin typeface="+mj-lt"/>
              </a:rPr>
              <a:t>реализации </a:t>
            </a:r>
            <a:r>
              <a:rPr lang="ru-RU" sz="2800" b="1" dirty="0">
                <a:solidFill>
                  <a:schemeClr val="tx1"/>
                </a:solidFill>
                <a:latin typeface="+mj-lt"/>
              </a:rPr>
              <a:t>ФГОС</a:t>
            </a:r>
          </a:p>
        </p:txBody>
      </p:sp>
      <p:sp>
        <p:nvSpPr>
          <p:cNvPr id="34" name="Прямоугольник 30"/>
          <p:cNvSpPr>
            <a:spLocks noChangeArrowheads="1"/>
          </p:cNvSpPr>
          <p:nvPr/>
        </p:nvSpPr>
        <p:spPr bwMode="auto">
          <a:xfrm>
            <a:off x="2044931" y="2533655"/>
            <a:ext cx="8068051" cy="556110"/>
          </a:xfrm>
          <a:prstGeom prst="rect">
            <a:avLst/>
          </a:prstGeom>
          <a:solidFill>
            <a:schemeClr val="bg1"/>
          </a:soli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33670" tIns="16835" rIns="33670" bIns="16835" numCol="1" anchor="ctr" anchorCtr="0" compatLnSpc="1">
            <a:prstTxWarp prst="textNoShape">
              <a:avLst/>
            </a:prstTxWarp>
          </a:bodyPr>
          <a:lstStyle/>
          <a:p>
            <a:pPr algn="ctr" defTabSz="3366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14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Требования к результатам освоения </a:t>
            </a:r>
            <a:endParaRPr lang="ru-RU" altLang="ru-RU" sz="1914" b="1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3366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14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altLang="ru-RU" sz="1914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программ</a:t>
            </a:r>
            <a:endParaRPr lang="ru-RU" altLang="ru-RU" sz="1914" dirty="0">
              <a:latin typeface="Arial" panose="020B0604020202020204" pitchFamily="34" charset="0"/>
            </a:endParaRPr>
          </a:p>
        </p:txBody>
      </p:sp>
      <p:sp>
        <p:nvSpPr>
          <p:cNvPr id="35" name="Прямоугольник 33"/>
          <p:cNvSpPr>
            <a:spLocks noChangeArrowheads="1"/>
          </p:cNvSpPr>
          <p:nvPr/>
        </p:nvSpPr>
        <p:spPr bwMode="auto">
          <a:xfrm>
            <a:off x="1716842" y="1438320"/>
            <a:ext cx="8750371" cy="556110"/>
          </a:xfrm>
          <a:prstGeom prst="rect">
            <a:avLst/>
          </a:prstGeom>
          <a:solidFill>
            <a:srgbClr val="F18526"/>
          </a:soli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33670" tIns="16835" rIns="33670" bIns="16835" numCol="1" anchor="ctr" anchorCtr="0" compatLnSpc="1">
            <a:prstTxWarp prst="textNoShape">
              <a:avLst/>
            </a:prstTxWarp>
          </a:bodyPr>
          <a:lstStyle/>
          <a:p>
            <a:pPr algn="ctr" defTabSz="3366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14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Государственный образовательный стандарт общего образования</a:t>
            </a:r>
            <a:endParaRPr lang="ru-RU" altLang="ru-RU" sz="3159" dirty="0">
              <a:latin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30644" y="3573369"/>
            <a:ext cx="2964219" cy="16590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33670" tIns="16835" rIns="33670" bIns="168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723" b="1" dirty="0">
                <a:ea typeface="Cambria" panose="02040503050406030204" pitchFamily="18" charset="0"/>
                <a:cs typeface="Times New Roman" panose="02020603050405020304" pitchFamily="18" charset="0"/>
              </a:rPr>
              <a:t>Предметные результаты:</a:t>
            </a:r>
          </a:p>
          <a:p>
            <a:pPr algn="ctr">
              <a:lnSpc>
                <a:spcPct val="115000"/>
              </a:lnSpc>
            </a:pPr>
            <a:r>
              <a:rPr lang="ru-RU" sz="1532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Освоение, преобразование и применение знаний на основе имеющихся знаний и познавательных учебных </a:t>
            </a:r>
            <a:r>
              <a:rPr lang="ru-RU" sz="172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действий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593989" y="3573369"/>
            <a:ext cx="2741272" cy="16590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3670" tIns="16835" rIns="33670" bIns="168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723" b="1" dirty="0" err="1">
                <a:ea typeface="Cambria" panose="020405030504060302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723" b="1" dirty="0">
                <a:ea typeface="Cambria" panose="02040503050406030204" pitchFamily="18" charset="0"/>
                <a:cs typeface="Times New Roman" panose="02020603050405020304" pitchFamily="18" charset="0"/>
              </a:rPr>
              <a:t> результаты:</a:t>
            </a:r>
          </a:p>
          <a:p>
            <a:pPr algn="ctr">
              <a:lnSpc>
                <a:spcPct val="115000"/>
              </a:lnSpc>
            </a:pPr>
            <a:r>
              <a:rPr lang="ru-RU" sz="172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Регулятивные</a:t>
            </a:r>
          </a:p>
          <a:p>
            <a:pPr algn="ctr">
              <a:lnSpc>
                <a:spcPct val="115000"/>
              </a:lnSpc>
            </a:pPr>
            <a:r>
              <a:rPr lang="ru-RU" sz="172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Коммуникативные</a:t>
            </a:r>
          </a:p>
          <a:p>
            <a:pPr algn="ctr">
              <a:lnSpc>
                <a:spcPct val="115000"/>
              </a:lnSpc>
            </a:pPr>
            <a:r>
              <a:rPr lang="ru-RU" sz="172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Познавательные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811396" y="3559434"/>
            <a:ext cx="2741272" cy="16590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3670" tIns="16835" rIns="33670" bIns="168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723" b="1" dirty="0">
                <a:ea typeface="Cambria" panose="02040503050406030204" pitchFamily="18" charset="0"/>
                <a:cs typeface="Times New Roman" panose="02020603050405020304" pitchFamily="18" charset="0"/>
              </a:rPr>
              <a:t>Личностные результаты:</a:t>
            </a:r>
          </a:p>
          <a:p>
            <a:pPr algn="ctr">
              <a:lnSpc>
                <a:spcPct val="115000"/>
              </a:lnSpc>
            </a:pPr>
            <a:r>
              <a:rPr lang="ru-RU" sz="172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Самоопределение</a:t>
            </a:r>
          </a:p>
          <a:p>
            <a:pPr algn="ctr">
              <a:lnSpc>
                <a:spcPct val="115000"/>
              </a:lnSpc>
            </a:pPr>
            <a:r>
              <a:rPr lang="ru-RU" sz="1723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Смыслообразование</a:t>
            </a:r>
            <a:endParaRPr lang="ru-RU" sz="1723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72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Морально-этическая ориентация</a:t>
            </a:r>
          </a:p>
        </p:txBody>
      </p:sp>
      <p:sp>
        <p:nvSpPr>
          <p:cNvPr id="40" name="Прямоугольник 30"/>
          <p:cNvSpPr>
            <a:spLocks noChangeArrowheads="1"/>
          </p:cNvSpPr>
          <p:nvPr/>
        </p:nvSpPr>
        <p:spPr bwMode="auto">
          <a:xfrm>
            <a:off x="1980737" y="5716005"/>
            <a:ext cx="8041909" cy="91042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33670" tIns="16835" rIns="33670" bIns="16835" numCol="1" anchor="ctr" anchorCtr="0" compatLnSpc="1">
            <a:prstTxWarp prst="textNoShape">
              <a:avLst/>
            </a:prstTxWarp>
          </a:bodyPr>
          <a:lstStyle/>
          <a:p>
            <a:pPr algn="ctr" defTabSz="3366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159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Формирование функциональной грамотности</a:t>
            </a:r>
            <a:endParaRPr lang="ru-RU" altLang="ru-RU" sz="3159" dirty="0">
              <a:latin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764644" y="2026432"/>
            <a:ext cx="327383" cy="451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748" tIns="21874" rIns="43748" bIns="21874" rtlCol="0" anchor="ctr"/>
          <a:lstStyle/>
          <a:p>
            <a:pPr algn="ctr"/>
            <a:endParaRPr lang="ru-RU" sz="1723"/>
          </a:p>
        </p:txBody>
      </p:sp>
      <p:sp>
        <p:nvSpPr>
          <p:cNvPr id="42" name="Стрелка вниз 41"/>
          <p:cNvSpPr/>
          <p:nvPr/>
        </p:nvSpPr>
        <p:spPr>
          <a:xfrm>
            <a:off x="2660536" y="3116758"/>
            <a:ext cx="327383" cy="451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748" tIns="21874" rIns="43748" bIns="21874" rtlCol="0" anchor="ctr"/>
          <a:lstStyle/>
          <a:p>
            <a:pPr algn="ctr"/>
            <a:endParaRPr lang="ru-RU" sz="1723"/>
          </a:p>
        </p:txBody>
      </p:sp>
      <p:sp>
        <p:nvSpPr>
          <p:cNvPr id="43" name="Стрелка вниз 42"/>
          <p:cNvSpPr/>
          <p:nvPr/>
        </p:nvSpPr>
        <p:spPr>
          <a:xfrm>
            <a:off x="5782125" y="3135701"/>
            <a:ext cx="327383" cy="451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748" tIns="21874" rIns="43748" bIns="21874" rtlCol="0" anchor="ctr"/>
          <a:lstStyle/>
          <a:p>
            <a:pPr algn="ctr"/>
            <a:endParaRPr lang="ru-RU" sz="1723"/>
          </a:p>
        </p:txBody>
      </p:sp>
      <p:sp>
        <p:nvSpPr>
          <p:cNvPr id="44" name="Стрелка вниз 43"/>
          <p:cNvSpPr/>
          <p:nvPr/>
        </p:nvSpPr>
        <p:spPr>
          <a:xfrm>
            <a:off x="8903714" y="3105765"/>
            <a:ext cx="327383" cy="451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748" tIns="21874" rIns="43748" bIns="21874" rtlCol="0" anchor="ctr"/>
          <a:lstStyle/>
          <a:p>
            <a:pPr algn="ctr"/>
            <a:endParaRPr lang="ru-RU" sz="1723"/>
          </a:p>
        </p:txBody>
      </p:sp>
      <p:sp>
        <p:nvSpPr>
          <p:cNvPr id="46" name="Стрелка вниз 45"/>
          <p:cNvSpPr/>
          <p:nvPr/>
        </p:nvSpPr>
        <p:spPr>
          <a:xfrm>
            <a:off x="5815534" y="5257571"/>
            <a:ext cx="327383" cy="451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748" tIns="21874" rIns="43748" bIns="21874" rtlCol="0" anchor="ctr"/>
          <a:lstStyle/>
          <a:p>
            <a:pPr algn="ctr"/>
            <a:endParaRPr lang="ru-RU" sz="1723"/>
          </a:p>
        </p:txBody>
      </p:sp>
      <p:sp>
        <p:nvSpPr>
          <p:cNvPr id="48" name="Стрелка вниз 47"/>
          <p:cNvSpPr/>
          <p:nvPr/>
        </p:nvSpPr>
        <p:spPr>
          <a:xfrm>
            <a:off x="2660535" y="5250844"/>
            <a:ext cx="327383" cy="451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748" tIns="21874" rIns="43748" bIns="21874" rtlCol="0" anchor="ctr"/>
          <a:lstStyle/>
          <a:p>
            <a:pPr algn="ctr"/>
            <a:endParaRPr lang="ru-RU" sz="1723"/>
          </a:p>
        </p:txBody>
      </p:sp>
      <p:sp>
        <p:nvSpPr>
          <p:cNvPr id="49" name="Стрелка вниз 48"/>
          <p:cNvSpPr/>
          <p:nvPr/>
        </p:nvSpPr>
        <p:spPr>
          <a:xfrm>
            <a:off x="8915694" y="5252509"/>
            <a:ext cx="327383" cy="451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748" tIns="21874" rIns="43748" bIns="21874" rtlCol="0" anchor="ctr"/>
          <a:lstStyle/>
          <a:p>
            <a:pPr algn="ctr"/>
            <a:endParaRPr lang="ru-RU" sz="1723"/>
          </a:p>
        </p:txBody>
      </p:sp>
      <p:sp>
        <p:nvSpPr>
          <p:cNvPr id="14" name="Стрелка вправо 13"/>
          <p:cNvSpPr/>
          <p:nvPr/>
        </p:nvSpPr>
        <p:spPr>
          <a:xfrm>
            <a:off x="1453591" y="6044719"/>
            <a:ext cx="527145" cy="368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748" tIns="21874" rIns="43748" bIns="21874" rtlCol="0" anchor="ctr"/>
          <a:lstStyle/>
          <a:p>
            <a:pPr algn="ctr"/>
            <a:endParaRPr lang="ru-RU" sz="1723"/>
          </a:p>
        </p:txBody>
      </p:sp>
      <p:sp>
        <p:nvSpPr>
          <p:cNvPr id="50" name="Стрелка вправо 49"/>
          <p:cNvSpPr/>
          <p:nvPr/>
        </p:nvSpPr>
        <p:spPr>
          <a:xfrm rot="10800000">
            <a:off x="10017026" y="6044719"/>
            <a:ext cx="527145" cy="368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748" tIns="21874" rIns="43748" bIns="21874" rtlCol="0" anchor="ctr"/>
          <a:lstStyle/>
          <a:p>
            <a:pPr algn="ctr"/>
            <a:endParaRPr lang="ru-RU" sz="1723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3B749BA-309E-B94A-886B-0391EE1A3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383" y="228364"/>
            <a:ext cx="801412" cy="8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0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462" y="-638916"/>
            <a:ext cx="10058400" cy="1450975"/>
          </a:xfrm>
        </p:spPr>
        <p:txBody>
          <a:bodyPr/>
          <a:lstStyle/>
          <a:p>
            <a:r>
              <a:rPr lang="ru-RU" dirty="0" smtClean="0"/>
              <a:t>Контрольные точки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11215442"/>
              </p:ext>
            </p:extLst>
          </p:nvPr>
        </p:nvGraphicFramePr>
        <p:xfrm>
          <a:off x="52753" y="-157284"/>
          <a:ext cx="11983914" cy="487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87389488"/>
              </p:ext>
            </p:extLst>
          </p:nvPr>
        </p:nvGraphicFramePr>
        <p:xfrm>
          <a:off x="102577" y="2831797"/>
          <a:ext cx="12089423" cy="487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3B749BA-309E-B94A-886B-0391EE1A3D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45885" y="131609"/>
            <a:ext cx="801412" cy="8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8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927" y="-70845"/>
            <a:ext cx="10058400" cy="1450757"/>
          </a:xfrm>
        </p:spPr>
        <p:txBody>
          <a:bodyPr/>
          <a:lstStyle/>
          <a:p>
            <a:r>
              <a:rPr lang="ru-RU" dirty="0" smtClean="0"/>
              <a:t>Муниципальный план-график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885361"/>
              </p:ext>
            </p:extLst>
          </p:nvPr>
        </p:nvGraphicFramePr>
        <p:xfrm>
          <a:off x="872836" y="2301729"/>
          <a:ext cx="10565476" cy="356091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67133">
                  <a:extLst>
                    <a:ext uri="{9D8B030D-6E8A-4147-A177-3AD203B41FA5}">
                      <a16:colId xmlns:a16="http://schemas.microsoft.com/office/drawing/2014/main" xmlns="" val="3415495505"/>
                    </a:ext>
                  </a:extLst>
                </a:gridCol>
                <a:gridCol w="3429054">
                  <a:extLst>
                    <a:ext uri="{9D8B030D-6E8A-4147-A177-3AD203B41FA5}">
                      <a16:colId xmlns:a16="http://schemas.microsoft.com/office/drawing/2014/main" xmlns="" val="3177611612"/>
                    </a:ext>
                  </a:extLst>
                </a:gridCol>
                <a:gridCol w="1512354">
                  <a:extLst>
                    <a:ext uri="{9D8B030D-6E8A-4147-A177-3AD203B41FA5}">
                      <a16:colId xmlns:a16="http://schemas.microsoft.com/office/drawing/2014/main" xmlns="" val="258283104"/>
                    </a:ext>
                  </a:extLst>
                </a:gridCol>
                <a:gridCol w="1864187">
                  <a:extLst>
                    <a:ext uri="{9D8B030D-6E8A-4147-A177-3AD203B41FA5}">
                      <a16:colId xmlns:a16="http://schemas.microsoft.com/office/drawing/2014/main" xmlns="" val="2043492654"/>
                    </a:ext>
                  </a:extLst>
                </a:gridCol>
                <a:gridCol w="3192748">
                  <a:extLst>
                    <a:ext uri="{9D8B030D-6E8A-4147-A177-3AD203B41FA5}">
                      <a16:colId xmlns:a16="http://schemas.microsoft.com/office/drawing/2014/main" xmlns="" val="1060801473"/>
                    </a:ext>
                  </a:extLst>
                </a:gridCol>
              </a:tblGrid>
              <a:tr h="497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мероприятия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Сроки исполнения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Ответственные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Ожидаемые результаты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7400868"/>
                  </a:ext>
                </a:extLst>
              </a:tr>
              <a:tr h="30876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Методическое обеспечение введения обновленных ФГОС </a:t>
                      </a:r>
                      <a:r>
                        <a:rPr lang="ru-RU" sz="1400" dirty="0" smtClean="0">
                          <a:effectLst/>
                        </a:rPr>
                        <a:t>НОО и ООО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380744"/>
                  </a:ext>
                </a:extLst>
              </a:tr>
              <a:tr h="451488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87957197"/>
                  </a:ext>
                </a:extLst>
              </a:tr>
              <a:tr h="30254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Кадровое обеспечение введения обновленных ФГОС НОО и ООО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7005553"/>
                  </a:ext>
                </a:extLst>
              </a:tr>
              <a:tr h="451488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89744583"/>
                  </a:ext>
                </a:extLst>
              </a:tr>
              <a:tr h="30254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Организационно-управленческое обеспечение введения обновленных ФГОС </a:t>
                      </a:r>
                      <a:r>
                        <a:rPr lang="ru-RU" sz="1400" dirty="0" smtClean="0">
                          <a:effectLst/>
                        </a:rPr>
                        <a:t>НОО и ООО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7187133"/>
                  </a:ext>
                </a:extLst>
              </a:tr>
              <a:tr h="451488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8895258"/>
                  </a:ext>
                </a:extLst>
              </a:tr>
              <a:tr h="323716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Мониторинг готовности </a:t>
                      </a:r>
                      <a:r>
                        <a:rPr lang="ru-RU" sz="1400" dirty="0" smtClean="0">
                          <a:effectLst/>
                        </a:rPr>
                        <a:t>к </a:t>
                      </a:r>
                      <a:r>
                        <a:rPr lang="ru-RU" sz="1400" dirty="0">
                          <a:effectLst/>
                        </a:rPr>
                        <a:t>введению обновленных ФГОС </a:t>
                      </a:r>
                      <a:r>
                        <a:rPr lang="ru-RU" sz="1400" dirty="0" smtClean="0">
                          <a:effectLst/>
                        </a:rPr>
                        <a:t>НОО и ООО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2535891"/>
                  </a:ext>
                </a:extLst>
              </a:tr>
              <a:tr h="451488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101393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B749BA-309E-B94A-886B-0391EE1A3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606" y="253827"/>
            <a:ext cx="801412" cy="8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1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004" y="-37385"/>
            <a:ext cx="10874375" cy="1449388"/>
          </a:xfrm>
        </p:spPr>
        <p:txBody>
          <a:bodyPr>
            <a:normAutofit/>
          </a:bodyPr>
          <a:lstStyle/>
          <a:p>
            <a:r>
              <a:rPr lang="ru-RU" dirty="0" smtClean="0"/>
              <a:t>Муниципальный консультационный пункт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B749BA-309E-B94A-886B-0391EE1A3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008" y="286603"/>
            <a:ext cx="801412" cy="801412"/>
          </a:xfrm>
          <a:prstGeom prst="rect">
            <a:avLst/>
          </a:prstGeom>
        </p:spPr>
      </p:pic>
      <p:pic>
        <p:nvPicPr>
          <p:cNvPr id="9" name="Picture 2" descr="Главная - Учитель будуще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9" y="1042702"/>
            <a:ext cx="2269874" cy="8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495219" y="1185996"/>
            <a:ext cx="3266889" cy="631767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Сеть муниципальных консультационных пунктов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49934" y="2587358"/>
            <a:ext cx="3266889" cy="63176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Муниципальные координаторы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49934" y="3730495"/>
            <a:ext cx="3266889" cy="63176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Муниципальные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тьюторы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>
            <a:endCxn id="24" idx="1"/>
          </p:cNvCxnSpPr>
          <p:nvPr/>
        </p:nvCxnSpPr>
        <p:spPr>
          <a:xfrm>
            <a:off x="5848870" y="3147647"/>
            <a:ext cx="487686" cy="305526"/>
          </a:xfrm>
          <a:prstGeom prst="straightConnector1">
            <a:avLst/>
          </a:prstGeom>
          <a:ln w="28575"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846792" y="3730495"/>
            <a:ext cx="491842" cy="391610"/>
          </a:xfrm>
          <a:prstGeom prst="straightConnector1">
            <a:avLst/>
          </a:prstGeom>
          <a:ln w="28575"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6336556" y="3137289"/>
            <a:ext cx="847899" cy="63176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ОО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399525" y="1805182"/>
            <a:ext cx="11086" cy="1702789"/>
          </a:xfrm>
          <a:prstGeom prst="straightConnector1">
            <a:avLst/>
          </a:prstGeom>
          <a:ln w="28575"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16029" y="3528804"/>
            <a:ext cx="1771990" cy="91226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методисты и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тьюторы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>
            <a:off x="410611" y="4461904"/>
            <a:ext cx="6349894" cy="1508369"/>
          </a:xfrm>
          <a:prstGeom prst="bentConnector3">
            <a:avLst>
              <a:gd name="adj1" fmla="val -270"/>
            </a:avLst>
          </a:prstGeom>
          <a:ln w="28575"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4" idx="2"/>
          </p:cNvCxnSpPr>
          <p:nvPr/>
        </p:nvCxnSpPr>
        <p:spPr>
          <a:xfrm flipV="1">
            <a:off x="6726372" y="3769056"/>
            <a:ext cx="34134" cy="2203554"/>
          </a:xfrm>
          <a:prstGeom prst="straightConnector1">
            <a:avLst/>
          </a:prstGeom>
          <a:ln w="28575"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8013964" y="1255222"/>
            <a:ext cx="3994274" cy="4929447"/>
          </a:xfrm>
          <a:prstGeom prst="roundRect">
            <a:avLst/>
          </a:prstGeom>
          <a:noFill/>
          <a:ln>
            <a:solidFill>
              <a:srgbClr val="F1852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8261604" y="1551226"/>
            <a:ext cx="3635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Запуск работы муниципального консультационного пункта: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Определение </a:t>
            </a:r>
            <a:r>
              <a:rPr lang="ru-RU" dirty="0" err="1" smtClean="0"/>
              <a:t>мун</a:t>
            </a:r>
            <a:r>
              <a:rPr lang="ru-RU" dirty="0" smtClean="0"/>
              <a:t>. координатора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Определение количества и состава МКС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Определение целевой аудитории сопровождения на 2022 г.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Работа МКС по </a:t>
            </a:r>
            <a:r>
              <a:rPr lang="ru-RU" dirty="0" err="1" smtClean="0"/>
              <a:t>мун</a:t>
            </a:r>
            <a:r>
              <a:rPr lang="ru-RU" dirty="0" smtClean="0"/>
              <a:t>. плану-графику</a:t>
            </a:r>
          </a:p>
          <a:p>
            <a:pPr marL="342900" indent="-342900">
              <a:buAutoNum type="arabicPeriod"/>
            </a:pPr>
            <a:r>
              <a:rPr lang="ru-RU" dirty="0" smtClean="0"/>
              <a:t>Участие в еженедельных рабочих ВКС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27485" y="2135236"/>
            <a:ext cx="1287467" cy="6033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Мун.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 УО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111098" y="2106857"/>
            <a:ext cx="1614053" cy="63176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Мун. Метод. служба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2001061" y="2293333"/>
            <a:ext cx="516826" cy="453859"/>
          </a:xfrm>
          <a:prstGeom prst="straightConnector1">
            <a:avLst/>
          </a:prstGeom>
          <a:ln w="28575">
            <a:solidFill>
              <a:srgbClr val="41719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47" idx="1"/>
          </p:cNvCxnSpPr>
          <p:nvPr/>
        </p:nvCxnSpPr>
        <p:spPr>
          <a:xfrm flipV="1">
            <a:off x="5801574" y="2422741"/>
            <a:ext cx="309524" cy="419715"/>
          </a:xfrm>
          <a:prstGeom prst="straightConnector1">
            <a:avLst/>
          </a:prstGeom>
          <a:ln w="28575">
            <a:solidFill>
              <a:srgbClr val="41719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2148070" y="1659154"/>
            <a:ext cx="1007745" cy="858527"/>
          </a:xfrm>
          <a:prstGeom prst="straightConnector1">
            <a:avLst/>
          </a:prstGeom>
          <a:ln w="28575">
            <a:solidFill>
              <a:srgbClr val="41719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4055697" y="3261405"/>
            <a:ext cx="914" cy="458540"/>
          </a:xfrm>
          <a:prstGeom prst="straightConnector1">
            <a:avLst/>
          </a:prstGeom>
          <a:ln w="28575"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1202024" y="4658335"/>
            <a:ext cx="4589200" cy="1005833"/>
          </a:xfrm>
          <a:prstGeom prst="roundRect">
            <a:avLst/>
          </a:prstGeom>
          <a:noFill/>
          <a:ln>
            <a:solidFill>
              <a:srgbClr val="F1852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2172709" y="4838085"/>
            <a:ext cx="364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Вопросы содержания обновленных ФГОС</a:t>
            </a:r>
            <a:endParaRPr lang="ru-RU" dirty="0"/>
          </a:p>
        </p:txBody>
      </p:sp>
      <p:sp>
        <p:nvSpPr>
          <p:cNvPr id="74" name="Пятиугольник 73"/>
          <p:cNvSpPr/>
          <p:nvPr/>
        </p:nvSpPr>
        <p:spPr>
          <a:xfrm rot="10800000">
            <a:off x="2486901" y="1236744"/>
            <a:ext cx="3283527" cy="549801"/>
          </a:xfrm>
          <a:prstGeom prst="homePlat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8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3408-7D75-4092-83B3-E5CD3F4A8531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02575627"/>
              </p:ext>
            </p:extLst>
          </p:nvPr>
        </p:nvGraphicFramePr>
        <p:xfrm>
          <a:off x="290063" y="950931"/>
          <a:ext cx="11245735" cy="588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93328" y="0"/>
            <a:ext cx="11975870" cy="1450757"/>
          </a:xfrm>
        </p:spPr>
        <p:txBody>
          <a:bodyPr>
            <a:normAutofit/>
          </a:bodyPr>
          <a:lstStyle/>
          <a:p>
            <a:r>
              <a:rPr lang="ru-RU" dirty="0" smtClean="0"/>
              <a:t>Функционал координаторов введения ФГОС в МО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4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0B4C-ACB9-4DE1-9320-BAC9063D327F}" type="slidenum">
              <a:rPr lang="ru-RU" smtClean="0"/>
              <a:t>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359" y="0"/>
            <a:ext cx="10058400" cy="14493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готовности к введению ФГОС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42109" y="987528"/>
            <a:ext cx="7232072" cy="40227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+mj-lt"/>
              </a:rPr>
              <a:t>Сроки заполнения форм мониторинга: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с </a:t>
            </a:r>
            <a:r>
              <a:rPr lang="ru-RU" sz="2000" dirty="0">
                <a:latin typeface="+mj-lt"/>
              </a:rPr>
              <a:t>04 февраля по 15 февраля 2022 </a:t>
            </a:r>
            <a:r>
              <a:rPr lang="ru-RU" sz="2000" dirty="0" smtClean="0">
                <a:latin typeface="+mj-lt"/>
              </a:rPr>
              <a:t>г</a:t>
            </a:r>
          </a:p>
          <a:p>
            <a:pPr marL="0" indent="0">
              <a:buNone/>
            </a:pPr>
            <a:endParaRPr lang="ru-RU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+mj-lt"/>
              </a:rPr>
              <a:t>Анализ результатов мониторинга </a:t>
            </a:r>
            <a:r>
              <a:rPr lang="ru-RU" sz="2000" b="1" dirty="0" smtClean="0">
                <a:latin typeface="+mj-lt"/>
              </a:rPr>
              <a:t>на региональном уровне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С 16 по 20 февраля 2022 г.</a:t>
            </a:r>
          </a:p>
          <a:p>
            <a:pPr marL="0" indent="0">
              <a:buNone/>
            </a:pPr>
            <a:endParaRPr lang="ru-RU" sz="20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+mj-lt"/>
              </a:rPr>
              <a:t>Анализ результатов мониторинга </a:t>
            </a:r>
            <a:r>
              <a:rPr lang="ru-RU" sz="2000" b="1" dirty="0" smtClean="0">
                <a:latin typeface="+mj-lt"/>
              </a:rPr>
              <a:t>на муниципальном уровне: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С 21 февраля по 28 февраля 2022 г.</a:t>
            </a:r>
            <a:endParaRPr lang="ru-RU" sz="2000" dirty="0">
              <a:latin typeface="+mj-lt"/>
            </a:endParaRPr>
          </a:p>
          <a:p>
            <a:pPr marL="0" indent="0">
              <a:buNone/>
            </a:pPr>
            <a:endParaRPr lang="ru-RU" sz="20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000" b="1" dirty="0" smtClean="0">
                <a:latin typeface="+mj-lt"/>
              </a:rPr>
              <a:t>Формы мониторинга: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+mj-lt"/>
                <a:hlinkClick r:id="rId2"/>
              </a:rPr>
              <a:t>https</a:t>
            </a:r>
            <a:r>
              <a:rPr lang="ru-RU" sz="2000" dirty="0">
                <a:latin typeface="+mj-lt"/>
                <a:hlinkClick r:id="rId2"/>
              </a:rPr>
              <a:t>://</a:t>
            </a:r>
            <a:r>
              <a:rPr lang="ru-RU" sz="2000" dirty="0" smtClean="0">
                <a:latin typeface="+mj-lt"/>
                <a:hlinkClick r:id="rId2"/>
              </a:rPr>
              <a:t>forms.gle/3hgwrBC7GWpxij9C8</a:t>
            </a:r>
            <a:r>
              <a:rPr lang="ru-RU" sz="2000" dirty="0" smtClean="0">
                <a:latin typeface="+mj-lt"/>
              </a:rPr>
              <a:t>  </a:t>
            </a:r>
            <a:r>
              <a:rPr lang="ru-RU" sz="2000" dirty="0">
                <a:latin typeface="+mj-lt"/>
              </a:rPr>
              <a:t>– уровень </a:t>
            </a:r>
            <a:r>
              <a:rPr lang="ru-RU" sz="2000" dirty="0" smtClean="0">
                <a:latin typeface="+mj-lt"/>
              </a:rPr>
              <a:t>НОО</a:t>
            </a:r>
            <a:endParaRPr lang="ru-RU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+mj-lt"/>
                <a:hlinkClick r:id="rId3"/>
              </a:rPr>
              <a:t>https://</a:t>
            </a:r>
            <a:r>
              <a:rPr lang="ru-RU" sz="2000" dirty="0" smtClean="0">
                <a:latin typeface="+mj-lt"/>
                <a:hlinkClick r:id="rId3"/>
              </a:rPr>
              <a:t>forms.gle/pJ4kzD9dt2JfAV3L9</a:t>
            </a:r>
            <a:r>
              <a:rPr lang="ru-RU" sz="2000" dirty="0" smtClean="0">
                <a:latin typeface="+mj-lt"/>
              </a:rPr>
              <a:t>  </a:t>
            </a:r>
            <a:r>
              <a:rPr lang="ru-RU" sz="2000" dirty="0">
                <a:latin typeface="+mj-lt"/>
              </a:rPr>
              <a:t>– уровень </a:t>
            </a:r>
            <a:r>
              <a:rPr lang="ru-RU" sz="2000" dirty="0" smtClean="0">
                <a:latin typeface="+mj-lt"/>
              </a:rPr>
              <a:t>ООО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B749BA-309E-B94A-886B-0391EE1A3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680" y="178229"/>
            <a:ext cx="801412" cy="801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37609" t="11561" r="35873" b="10783"/>
          <a:stretch/>
        </p:blipFill>
        <p:spPr>
          <a:xfrm>
            <a:off x="295067" y="902922"/>
            <a:ext cx="3471832" cy="571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242109" y="5898652"/>
            <a:ext cx="7827971" cy="822823"/>
          </a:xfrm>
          <a:prstGeom prst="roundRect">
            <a:avLst>
              <a:gd name="adj" fmla="val 43104"/>
            </a:avLst>
          </a:prstGeom>
          <a:noFill/>
          <a:ln w="28575">
            <a:solidFill>
              <a:srgbClr val="F1852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383425" y="5898652"/>
            <a:ext cx="8060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j-lt"/>
              </a:rPr>
              <a:t>Контактное лицо: </a:t>
            </a:r>
          </a:p>
          <a:p>
            <a:r>
              <a:rPr lang="ru-RU" sz="1600" dirty="0">
                <a:latin typeface="+mj-lt"/>
              </a:rPr>
              <a:t>Александр Александрович </a:t>
            </a:r>
            <a:r>
              <a:rPr lang="ru-RU" sz="1600" dirty="0" err="1" smtClean="0">
                <a:latin typeface="+mj-lt"/>
              </a:rPr>
              <a:t>Масаев</a:t>
            </a:r>
            <a:r>
              <a:rPr lang="ru-RU" sz="1600" dirty="0" smtClean="0">
                <a:latin typeface="+mj-lt"/>
              </a:rPr>
              <a:t> – администратор регионального проектного </a:t>
            </a:r>
            <a:r>
              <a:rPr lang="ru-RU" sz="1600" dirty="0">
                <a:latin typeface="+mj-lt"/>
              </a:rPr>
              <a:t>офиса </a:t>
            </a:r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Тел</a:t>
            </a:r>
            <a:r>
              <a:rPr lang="ru-RU" sz="1600" dirty="0">
                <a:latin typeface="+mj-lt"/>
              </a:rPr>
              <a:t>. 8 999 255 60 </a:t>
            </a:r>
            <a:r>
              <a:rPr lang="ru-RU" sz="1600" dirty="0" smtClean="0">
                <a:latin typeface="+mj-lt"/>
              </a:rPr>
              <a:t>13, эл. почта </a:t>
            </a:r>
            <a:r>
              <a:rPr lang="en-US" sz="1600" dirty="0">
                <a:latin typeface="+mj-lt"/>
              </a:rPr>
              <a:t>jhmwmw@gmail.com</a:t>
            </a:r>
            <a:endParaRPr lang="ru-RU" sz="1600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96759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541</TotalTime>
  <Words>1076</Words>
  <Application>Microsoft Office PowerPoint</Application>
  <PresentationFormat>Широкоэкранный</PresentationFormat>
  <Paragraphs>209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.PingFang SC Regular</vt:lpstr>
      <vt:lpstr>Arial</vt:lpstr>
      <vt:lpstr>Calibri</vt:lpstr>
      <vt:lpstr>Calibri Light</vt:lpstr>
      <vt:lpstr>Cambria</vt:lpstr>
      <vt:lpstr>Georgia</vt:lpstr>
      <vt:lpstr>Helvetica Neue Medium</vt:lpstr>
      <vt:lpstr>Poppins</vt:lpstr>
      <vt:lpstr>Times New Roman</vt:lpstr>
      <vt:lpstr>Wingdings</vt:lpstr>
      <vt:lpstr>Ретро</vt:lpstr>
      <vt:lpstr>Тема Office</vt:lpstr>
      <vt:lpstr>1_Тема Office</vt:lpstr>
      <vt:lpstr>Презентация PowerPoint</vt:lpstr>
      <vt:lpstr>Повестка совещания</vt:lpstr>
      <vt:lpstr>Презентация PowerPoint</vt:lpstr>
      <vt:lpstr>Взаимосвязь формирования функциональной грамотности  и реализации ФГОС</vt:lpstr>
      <vt:lpstr>Контрольные точки</vt:lpstr>
      <vt:lpstr>Муниципальный план-график</vt:lpstr>
      <vt:lpstr>Муниципальный консультационный пункт</vt:lpstr>
      <vt:lpstr>Функционал координаторов введения ФГОС в МО</vt:lpstr>
      <vt:lpstr>Мониторинг готовности к введению ФГОС </vt:lpstr>
      <vt:lpstr>Презентация PowerPoint</vt:lpstr>
      <vt:lpstr>Алгоритм действий учителя в процедуре апробации</vt:lpstr>
      <vt:lpstr>ПК для специалистов муниципальных органов УО и муниципальных методических служб</vt:lpstr>
      <vt:lpstr>ПК педагогических работников, руководителей, работников муниципальных служб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обновленных ФГОС  в образовательных организациях Калининградской области в 2022 году</dc:title>
  <dc:creator>Лилия Зорькина</dc:creator>
  <cp:lastModifiedBy>Ольга Блохина</cp:lastModifiedBy>
  <cp:revision>35</cp:revision>
  <dcterms:created xsi:type="dcterms:W3CDTF">2022-01-27T08:13:40Z</dcterms:created>
  <dcterms:modified xsi:type="dcterms:W3CDTF">2022-02-03T07:56:22Z</dcterms:modified>
</cp:coreProperties>
</file>